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329" r:id="rId5"/>
    <p:sldId id="330" r:id="rId6"/>
    <p:sldId id="331" r:id="rId7"/>
    <p:sldId id="332" r:id="rId8"/>
    <p:sldId id="333" r:id="rId9"/>
    <p:sldId id="334" r:id="rId10"/>
    <p:sldId id="335" r:id="rId1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s" id="{3FE0DC6E-99A0-0B4E-AE04-BC07402E4BDE}">
          <p14:sldIdLst>
            <p14:sldId id="329"/>
          </p14:sldIdLst>
        </p14:section>
        <p14:section name="Main (add new slides)" id="{F5AB2130-CBC5-2A48-9332-4F6941AC53EE}">
          <p14:sldIdLst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Icon Library" id="{1F998386-7CC4-DF48-8F81-1D97927CBC9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eira, Stephanie" initials="SS" lastIdx="2" clrIdx="0">
    <p:extLst>
      <p:ext uri="{19B8F6BF-5375-455C-9EA6-DF929625EA0E}">
        <p15:presenceInfo xmlns:p15="http://schemas.microsoft.com/office/powerpoint/2012/main" userId="S::stephanie.silveira@syneoshealth.com::accf11e7-ce75-4c82-b605-5a11d1f76a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000"/>
    <a:srgbClr val="E0C6AD"/>
    <a:srgbClr val="F2E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/>
    <p:restoredTop sz="94696"/>
  </p:normalViewPr>
  <p:slideViewPr>
    <p:cSldViewPr snapToGrid="0" snapToObjects="1">
      <p:cViewPr varScale="1">
        <p:scale>
          <a:sx n="100" d="100"/>
          <a:sy n="100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 snapToObjects="1" showGuides="1">
      <p:cViewPr varScale="1">
        <p:scale>
          <a:sx n="147" d="100"/>
          <a:sy n="147" d="100"/>
        </p:scale>
        <p:origin x="50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7EE936-0E5B-7B4F-BCC9-7DEF2237D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1A88A-D5A5-C14A-96F7-BDAF01E287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39996-771B-3D45-9B2D-3DBBD666DA36}" type="datetimeFigureOut">
              <a:t>8/4/2021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2D51A-E6B9-6A43-903E-30C2DB667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7BB25-46B9-134E-8BD7-FACAF3A577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ABF92-41D9-6047-B8C4-8F9EC4E4F5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92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F1FCA-0DCA-ED4E-915D-9F4CB78DE511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F87E1-0C2E-AA41-89FA-21DC31F9F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5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135-DB9C-AD45-BE06-04E0FADE2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632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4B60F-9EFB-D945-8C35-AF14F53E27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F4C403B-2072-FA48-B9A5-40AC43ACBF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273E61C-6AE8-1F40-A40D-5104ACCB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C9A318D-8D05-784B-A5D0-FD6F3382B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896C6-DD2E-3942-BE42-86A2B8F3F231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7466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o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795C43-D61A-8042-A59A-AC5C8C2607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FFB8BAC-59FB-8742-8923-579A24F51166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BC2A33-EA3D-F143-B656-0C90ED5F81F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095C54-9255-4945-835D-E8FDDBD45C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024" y="2042478"/>
            <a:ext cx="4222276" cy="266329"/>
          </a:xfrm>
        </p:spPr>
        <p:txBody>
          <a:bodyPr/>
          <a:lstStyle>
            <a:lvl1pPr>
              <a:defRPr sz="1600" cap="all" baseline="0">
                <a:solidFill>
                  <a:schemeClr val="bg2"/>
                </a:solidFill>
                <a:latin typeface="+mj-lt"/>
              </a:defRPr>
            </a:lvl1pPr>
            <a:lvl2pPr>
              <a:defRPr sz="1600" b="0">
                <a:solidFill>
                  <a:schemeClr val="bg2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3pPr>
            <a:lvl4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6pPr>
            <a:lvl7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7pPr>
            <a:lvl8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8pPr>
            <a:lvl9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SECTION 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4A25E0-0161-9D46-B2A4-7B56B9F073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4" y="2333030"/>
            <a:ext cx="5410199" cy="2334219"/>
          </a:xfrm>
          <a:prstGeom prst="rect">
            <a:avLst/>
          </a:prstGeom>
        </p:spPr>
        <p:txBody>
          <a:bodyPr tIns="0" anchor="t" anchorCtr="0"/>
          <a:lstStyle>
            <a:lvl1pPr>
              <a:defRPr sz="24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Divider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4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AF6343-83D8-3345-A40B-A9EAD9BC51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2B118F9-D49D-0749-BFCC-E4C0B5B27D5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ABEE6-5A0F-1041-A511-3EC59A305B5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9CCB6C-23DE-3B40-B28B-BB6D5807E0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024" y="2042478"/>
            <a:ext cx="4222276" cy="266329"/>
          </a:xfrm>
        </p:spPr>
        <p:txBody>
          <a:bodyPr/>
          <a:lstStyle>
            <a:lvl1pPr>
              <a:defRPr sz="1600" cap="all" baseline="0">
                <a:solidFill>
                  <a:schemeClr val="bg2"/>
                </a:solidFill>
                <a:latin typeface="+mj-lt"/>
              </a:defRPr>
            </a:lvl1pPr>
            <a:lvl2pPr>
              <a:defRPr sz="1600" b="0">
                <a:solidFill>
                  <a:schemeClr val="bg2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3pPr>
            <a:lvl4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6pPr>
            <a:lvl7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7pPr>
            <a:lvl8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8pPr>
            <a:lvl9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SECTION 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2998B7-CAF0-BF4A-AF52-41CF996D7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4" y="2333030"/>
            <a:ext cx="5410199" cy="2334219"/>
          </a:xfrm>
          <a:prstGeom prst="rect">
            <a:avLst/>
          </a:prstGeom>
        </p:spPr>
        <p:txBody>
          <a:bodyPr tIns="0" anchor="t" anchorCtr="0"/>
          <a:lstStyle>
            <a:lvl1pPr>
              <a:defRPr sz="24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Divider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7239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b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AE7075-A689-6849-8981-64D5A4DC6C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CD1E81-05D0-EA48-AFD2-B4396D53D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4" y="2333030"/>
            <a:ext cx="5410199" cy="2334219"/>
          </a:xfrm>
          <a:prstGeom prst="rect">
            <a:avLst/>
          </a:prstGeom>
        </p:spPr>
        <p:txBody>
          <a:bodyPr tIns="0" anchor="t" anchorCtr="0"/>
          <a:lstStyle>
            <a:lvl1pPr>
              <a:defRPr sz="24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Divider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68DC481-9D66-514A-BDC7-BDB8AB7504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33F5A-984C-E645-9A2F-AE7E86E041E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585AAB-AAD2-9A46-AA5F-9B942A4D8D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024" y="2042478"/>
            <a:ext cx="4222276" cy="266329"/>
          </a:xfrm>
        </p:spPr>
        <p:txBody>
          <a:bodyPr/>
          <a:lstStyle>
            <a:lvl1pPr>
              <a:defRPr sz="1600" cap="all" baseline="0">
                <a:solidFill>
                  <a:schemeClr val="bg2"/>
                </a:solidFill>
                <a:latin typeface="+mj-lt"/>
              </a:defRPr>
            </a:lvl1pPr>
            <a:lvl2pPr>
              <a:defRPr sz="1600" b="0">
                <a:solidFill>
                  <a:schemeClr val="bg2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3pPr>
            <a:lvl4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6pPr>
            <a:lvl7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7pPr>
            <a:lvl8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8pPr>
            <a:lvl9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1440716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9FD817-A736-2048-80BF-E2EF2A2DE3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3549DB-0E24-104E-9EC9-41F99FD14A0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488264" y="222"/>
            <a:ext cx="2655736" cy="5143278"/>
          </a:xfrm>
          <a:custGeom>
            <a:avLst/>
            <a:gdLst>
              <a:gd name="connsiteX0" fmla="*/ 0 w 2974990"/>
              <a:gd name="connsiteY0" fmla="*/ 0 h 5143278"/>
              <a:gd name="connsiteX1" fmla="*/ 146838 w 2974990"/>
              <a:gd name="connsiteY1" fmla="*/ 0 h 5143278"/>
              <a:gd name="connsiteX2" fmla="*/ 190500 w 2974990"/>
              <a:gd name="connsiteY2" fmla="*/ 0 h 5143278"/>
              <a:gd name="connsiteX3" fmla="*/ 208855 w 2974990"/>
              <a:gd name="connsiteY3" fmla="*/ 0 h 5143278"/>
              <a:gd name="connsiteX4" fmla="*/ 233174 w 2974990"/>
              <a:gd name="connsiteY4" fmla="*/ 0 h 5143278"/>
              <a:gd name="connsiteX5" fmla="*/ 234008 w 2974990"/>
              <a:gd name="connsiteY5" fmla="*/ 0 h 5143278"/>
              <a:gd name="connsiteX6" fmla="*/ 275476 w 2974990"/>
              <a:gd name="connsiteY6" fmla="*/ 0 h 5143278"/>
              <a:gd name="connsiteX7" fmla="*/ 286794 w 2974990"/>
              <a:gd name="connsiteY7" fmla="*/ 0 h 5143278"/>
              <a:gd name="connsiteX8" fmla="*/ 337339 w 2974990"/>
              <a:gd name="connsiteY8" fmla="*/ 0 h 5143278"/>
              <a:gd name="connsiteX9" fmla="*/ 348062 w 2974990"/>
              <a:gd name="connsiteY9" fmla="*/ 0 h 5143278"/>
              <a:gd name="connsiteX10" fmla="*/ 417487 w 2974990"/>
              <a:gd name="connsiteY10" fmla="*/ 0 h 5143278"/>
              <a:gd name="connsiteX11" fmla="*/ 423674 w 2974990"/>
              <a:gd name="connsiteY11" fmla="*/ 0 h 5143278"/>
              <a:gd name="connsiteX12" fmla="*/ 477294 w 2974990"/>
              <a:gd name="connsiteY12" fmla="*/ 0 h 5143278"/>
              <a:gd name="connsiteX13" fmla="*/ 495580 w 2974990"/>
              <a:gd name="connsiteY13" fmla="*/ 0 h 5143278"/>
              <a:gd name="connsiteX14" fmla="*/ 538562 w 2974990"/>
              <a:gd name="connsiteY14" fmla="*/ 0 h 5143278"/>
              <a:gd name="connsiteX15" fmla="*/ 582850 w 2974990"/>
              <a:gd name="connsiteY15" fmla="*/ 0 h 5143278"/>
              <a:gd name="connsiteX16" fmla="*/ 607987 w 2974990"/>
              <a:gd name="connsiteY16" fmla="*/ 0 h 5143278"/>
              <a:gd name="connsiteX17" fmla="*/ 679807 w 2974990"/>
              <a:gd name="connsiteY17" fmla="*/ 0 h 5143278"/>
              <a:gd name="connsiteX18" fmla="*/ 686080 w 2974990"/>
              <a:gd name="connsiteY18" fmla="*/ 0 h 5143278"/>
              <a:gd name="connsiteX19" fmla="*/ 773350 w 2974990"/>
              <a:gd name="connsiteY19" fmla="*/ 0 h 5143278"/>
              <a:gd name="connsiteX20" fmla="*/ 786962 w 2974990"/>
              <a:gd name="connsiteY20" fmla="*/ 0 h 5143278"/>
              <a:gd name="connsiteX21" fmla="*/ 870307 w 2974990"/>
              <a:gd name="connsiteY21" fmla="*/ 0 h 5143278"/>
              <a:gd name="connsiteX22" fmla="*/ 904824 w 2974990"/>
              <a:gd name="connsiteY22" fmla="*/ 0 h 5143278"/>
              <a:gd name="connsiteX23" fmla="*/ 977462 w 2974990"/>
              <a:gd name="connsiteY23" fmla="*/ 0 h 5143278"/>
              <a:gd name="connsiteX24" fmla="*/ 1033902 w 2974990"/>
              <a:gd name="connsiteY24" fmla="*/ 0 h 5143278"/>
              <a:gd name="connsiteX25" fmla="*/ 1095324 w 2974990"/>
              <a:gd name="connsiteY25" fmla="*/ 0 h 5143278"/>
              <a:gd name="connsiteX26" fmla="*/ 1174707 w 2974990"/>
              <a:gd name="connsiteY26" fmla="*/ 0 h 5143278"/>
              <a:gd name="connsiteX27" fmla="*/ 1224402 w 2974990"/>
              <a:gd name="connsiteY27" fmla="*/ 0 h 5143278"/>
              <a:gd name="connsiteX28" fmla="*/ 1327749 w 2974990"/>
              <a:gd name="connsiteY28" fmla="*/ 0 h 5143278"/>
              <a:gd name="connsiteX29" fmla="*/ 1365207 w 2974990"/>
              <a:gd name="connsiteY29" fmla="*/ 0 h 5143278"/>
              <a:gd name="connsiteX30" fmla="*/ 1493537 w 2974990"/>
              <a:gd name="connsiteY30" fmla="*/ 0 h 5143278"/>
              <a:gd name="connsiteX31" fmla="*/ 1518249 w 2974990"/>
              <a:gd name="connsiteY31" fmla="*/ 0 h 5143278"/>
              <a:gd name="connsiteX32" fmla="*/ 1672581 w 2974990"/>
              <a:gd name="connsiteY32" fmla="*/ 0 h 5143278"/>
              <a:gd name="connsiteX33" fmla="*/ 1684037 w 2974990"/>
              <a:gd name="connsiteY33" fmla="*/ 0 h 5143278"/>
              <a:gd name="connsiteX34" fmla="*/ 1863081 w 2974990"/>
              <a:gd name="connsiteY34" fmla="*/ 0 h 5143278"/>
              <a:gd name="connsiteX35" fmla="*/ 1865391 w 2974990"/>
              <a:gd name="connsiteY35" fmla="*/ 0 h 5143278"/>
              <a:gd name="connsiteX36" fmla="*/ 2055891 w 2974990"/>
              <a:gd name="connsiteY36" fmla="*/ 0 h 5143278"/>
              <a:gd name="connsiteX37" fmla="*/ 2072477 w 2974990"/>
              <a:gd name="connsiteY37" fmla="*/ 0 h 5143278"/>
              <a:gd name="connsiteX38" fmla="*/ 2262977 w 2974990"/>
              <a:gd name="connsiteY38" fmla="*/ 0 h 5143278"/>
              <a:gd name="connsiteX39" fmla="*/ 2294349 w 2974990"/>
              <a:gd name="connsiteY39" fmla="*/ 0 h 5143278"/>
              <a:gd name="connsiteX40" fmla="*/ 2484849 w 2974990"/>
              <a:gd name="connsiteY40" fmla="*/ 0 h 5143278"/>
              <a:gd name="connsiteX41" fmla="*/ 2531517 w 2974990"/>
              <a:gd name="connsiteY41" fmla="*/ 0 h 5143278"/>
              <a:gd name="connsiteX42" fmla="*/ 2722017 w 2974990"/>
              <a:gd name="connsiteY42" fmla="*/ 0 h 5143278"/>
              <a:gd name="connsiteX43" fmla="*/ 2784490 w 2974990"/>
              <a:gd name="connsiteY43" fmla="*/ 0 h 5143278"/>
              <a:gd name="connsiteX44" fmla="*/ 2974990 w 2974990"/>
              <a:gd name="connsiteY44" fmla="*/ 0 h 5143278"/>
              <a:gd name="connsiteX45" fmla="*/ 2974990 w 2974990"/>
              <a:gd name="connsiteY45" fmla="*/ 5143278 h 5143278"/>
              <a:gd name="connsiteX46" fmla="*/ 2818352 w 2974990"/>
              <a:gd name="connsiteY46" fmla="*/ 5143278 h 5143278"/>
              <a:gd name="connsiteX47" fmla="*/ 2784490 w 2974990"/>
              <a:gd name="connsiteY47" fmla="*/ 5143278 h 5143278"/>
              <a:gd name="connsiteX48" fmla="*/ 2780837 w 2974990"/>
              <a:gd name="connsiteY48" fmla="*/ 5143278 h 5143278"/>
              <a:gd name="connsiteX49" fmla="*/ 2772160 w 2974990"/>
              <a:gd name="connsiteY49" fmla="*/ 5143278 h 5143278"/>
              <a:gd name="connsiteX50" fmla="*/ 2755263 w 2974990"/>
              <a:gd name="connsiteY50" fmla="*/ 5143278 h 5143278"/>
              <a:gd name="connsiteX51" fmla="*/ 2741174 w 2974990"/>
              <a:gd name="connsiteY51" fmla="*/ 5143278 h 5143278"/>
              <a:gd name="connsiteX52" fmla="*/ 2727406 w 2974990"/>
              <a:gd name="connsiteY52" fmla="*/ 5143278 h 5143278"/>
              <a:gd name="connsiteX53" fmla="*/ 2685849 w 2974990"/>
              <a:gd name="connsiteY53" fmla="*/ 5143278 h 5143278"/>
              <a:gd name="connsiteX54" fmla="*/ 2642076 w 2974990"/>
              <a:gd name="connsiteY54" fmla="*/ 5143278 h 5143278"/>
              <a:gd name="connsiteX55" fmla="*/ 2627852 w 2974990"/>
              <a:gd name="connsiteY55" fmla="*/ 5143278 h 5143278"/>
              <a:gd name="connsiteX56" fmla="*/ 2550674 w 2974990"/>
              <a:gd name="connsiteY56" fmla="*/ 5143278 h 5143278"/>
              <a:gd name="connsiteX57" fmla="*/ 2518318 w 2974990"/>
              <a:gd name="connsiteY57" fmla="*/ 5143278 h 5143278"/>
              <a:gd name="connsiteX58" fmla="*/ 2451576 w 2974990"/>
              <a:gd name="connsiteY58" fmla="*/ 5143278 h 5143278"/>
              <a:gd name="connsiteX59" fmla="*/ 2446336 w 2974990"/>
              <a:gd name="connsiteY59" fmla="*/ 5143278 h 5143278"/>
              <a:gd name="connsiteX60" fmla="*/ 2367160 w 2974990"/>
              <a:gd name="connsiteY60" fmla="*/ 5143278 h 5143278"/>
              <a:gd name="connsiteX61" fmla="*/ 2327818 w 2974990"/>
              <a:gd name="connsiteY61" fmla="*/ 5143278 h 5143278"/>
              <a:gd name="connsiteX62" fmla="*/ 2280450 w 2974990"/>
              <a:gd name="connsiteY62" fmla="*/ 5143278 h 5143278"/>
              <a:gd name="connsiteX63" fmla="*/ 2255836 w 2974990"/>
              <a:gd name="connsiteY63" fmla="*/ 5143278 h 5143278"/>
              <a:gd name="connsiteX64" fmla="*/ 2185862 w 2974990"/>
              <a:gd name="connsiteY64" fmla="*/ 5143278 h 5143278"/>
              <a:gd name="connsiteX65" fmla="*/ 2176660 w 2974990"/>
              <a:gd name="connsiteY65" fmla="*/ 5143278 h 5143278"/>
              <a:gd name="connsiteX66" fmla="*/ 2089950 w 2974990"/>
              <a:gd name="connsiteY66" fmla="*/ 5143278 h 5143278"/>
              <a:gd name="connsiteX67" fmla="*/ 2083054 w 2974990"/>
              <a:gd name="connsiteY67" fmla="*/ 5143278 h 5143278"/>
              <a:gd name="connsiteX68" fmla="*/ 1995362 w 2974990"/>
              <a:gd name="connsiteY68" fmla="*/ 5143278 h 5143278"/>
              <a:gd name="connsiteX69" fmla="*/ 1971683 w 2974990"/>
              <a:gd name="connsiteY69" fmla="*/ 5143278 h 5143278"/>
              <a:gd name="connsiteX70" fmla="*/ 1892553 w 2974990"/>
              <a:gd name="connsiteY70" fmla="*/ 5143278 h 5143278"/>
              <a:gd name="connsiteX71" fmla="*/ 1851407 w 2974990"/>
              <a:gd name="connsiteY71" fmla="*/ 5143278 h 5143278"/>
              <a:gd name="connsiteX72" fmla="*/ 1781183 w 2974990"/>
              <a:gd name="connsiteY72" fmla="*/ 5143278 h 5143278"/>
              <a:gd name="connsiteX73" fmla="*/ 1721883 w 2974990"/>
              <a:gd name="connsiteY73" fmla="*/ 5143278 h 5143278"/>
              <a:gd name="connsiteX74" fmla="*/ 1660907 w 2974990"/>
              <a:gd name="connsiteY74" fmla="*/ 5143278 h 5143278"/>
              <a:gd name="connsiteX75" fmla="*/ 1582770 w 2974990"/>
              <a:gd name="connsiteY75" fmla="*/ 5143278 h 5143278"/>
              <a:gd name="connsiteX76" fmla="*/ 1531383 w 2974990"/>
              <a:gd name="connsiteY76" fmla="*/ 5143278 h 5143278"/>
              <a:gd name="connsiteX77" fmla="*/ 1433724 w 2974990"/>
              <a:gd name="connsiteY77" fmla="*/ 5143278 h 5143278"/>
              <a:gd name="connsiteX78" fmla="*/ 1392270 w 2974990"/>
              <a:gd name="connsiteY78" fmla="*/ 5143278 h 5143278"/>
              <a:gd name="connsiteX79" fmla="*/ 1274402 w 2974990"/>
              <a:gd name="connsiteY79" fmla="*/ 5143278 h 5143278"/>
              <a:gd name="connsiteX80" fmla="*/ 1243224 w 2974990"/>
              <a:gd name="connsiteY80" fmla="*/ 5143278 h 5143278"/>
              <a:gd name="connsiteX81" fmla="*/ 1104463 w 2974990"/>
              <a:gd name="connsiteY81" fmla="*/ 5143278 h 5143278"/>
              <a:gd name="connsiteX82" fmla="*/ 1083902 w 2974990"/>
              <a:gd name="connsiteY82" fmla="*/ 5143278 h 5143278"/>
              <a:gd name="connsiteX83" fmla="*/ 913963 w 2974990"/>
              <a:gd name="connsiteY83" fmla="*/ 5143278 h 5143278"/>
              <a:gd name="connsiteX84" fmla="*/ 892663 w 2974990"/>
              <a:gd name="connsiteY84" fmla="*/ 5028890 h 5143278"/>
              <a:gd name="connsiteX85" fmla="*/ 842717 w 2974990"/>
              <a:gd name="connsiteY85" fmla="*/ 4821915 h 5143278"/>
              <a:gd name="connsiteX86" fmla="*/ 821172 w 2974990"/>
              <a:gd name="connsiteY86" fmla="*/ 4628902 h 5143278"/>
              <a:gd name="connsiteX87" fmla="*/ 799626 w 2974990"/>
              <a:gd name="connsiteY87" fmla="*/ 4528720 h 5143278"/>
              <a:gd name="connsiteX88" fmla="*/ 799626 w 2974990"/>
              <a:gd name="connsiteY88" fmla="*/ 4407474 h 5143278"/>
              <a:gd name="connsiteX89" fmla="*/ 792526 w 2974990"/>
              <a:gd name="connsiteY89" fmla="*/ 4300190 h 5143278"/>
              <a:gd name="connsiteX90" fmla="*/ 742579 w 2974990"/>
              <a:gd name="connsiteY90" fmla="*/ 4200254 h 5143278"/>
              <a:gd name="connsiteX91" fmla="*/ 735480 w 2974990"/>
              <a:gd name="connsiteY91" fmla="*/ 4071660 h 5143278"/>
              <a:gd name="connsiteX92" fmla="*/ 735480 w 2974990"/>
              <a:gd name="connsiteY92" fmla="*/ 3971723 h 5143278"/>
              <a:gd name="connsiteX93" fmla="*/ 728380 w 2974990"/>
              <a:gd name="connsiteY93" fmla="*/ 3871543 h 5143278"/>
              <a:gd name="connsiteX94" fmla="*/ 685534 w 2974990"/>
              <a:gd name="connsiteY94" fmla="*/ 3871543 h 5143278"/>
              <a:gd name="connsiteX95" fmla="*/ 678434 w 2974990"/>
              <a:gd name="connsiteY95" fmla="*/ 3814471 h 5143278"/>
              <a:gd name="connsiteX96" fmla="*/ 628243 w 2974990"/>
              <a:gd name="connsiteY96" fmla="*/ 3528625 h 5143278"/>
              <a:gd name="connsiteX97" fmla="*/ 578542 w 2974990"/>
              <a:gd name="connsiteY97" fmla="*/ 3221714 h 5143278"/>
              <a:gd name="connsiteX98" fmla="*/ 535451 w 2974990"/>
              <a:gd name="connsiteY98" fmla="*/ 2914313 h 5143278"/>
              <a:gd name="connsiteX99" fmla="*/ 478405 w 2974990"/>
              <a:gd name="connsiteY99" fmla="*/ 2692885 h 5143278"/>
              <a:gd name="connsiteX100" fmla="*/ 414258 w 2974990"/>
              <a:gd name="connsiteY100" fmla="*/ 2321799 h 5143278"/>
              <a:gd name="connsiteX101" fmla="*/ 335667 w 2974990"/>
              <a:gd name="connsiteY101" fmla="*/ 2364664 h 5143278"/>
              <a:gd name="connsiteX102" fmla="*/ 342767 w 2974990"/>
              <a:gd name="connsiteY102" fmla="*/ 2314696 h 5143278"/>
              <a:gd name="connsiteX103" fmla="*/ 307021 w 2974990"/>
              <a:gd name="connsiteY103" fmla="*/ 2064611 h 5143278"/>
              <a:gd name="connsiteX104" fmla="*/ 285721 w 2974990"/>
              <a:gd name="connsiteY104" fmla="*/ 1985985 h 5143278"/>
              <a:gd name="connsiteX105" fmla="*/ 271521 w 2974990"/>
              <a:gd name="connsiteY105" fmla="*/ 1900255 h 5143278"/>
              <a:gd name="connsiteX106" fmla="*/ 249975 w 2974990"/>
              <a:gd name="connsiteY106" fmla="*/ 1771661 h 5143278"/>
              <a:gd name="connsiteX107" fmla="*/ 235775 w 2974990"/>
              <a:gd name="connsiteY107" fmla="*/ 1707487 h 5143278"/>
              <a:gd name="connsiteX108" fmla="*/ 235775 w 2974990"/>
              <a:gd name="connsiteY108" fmla="*/ 1621757 h 5143278"/>
              <a:gd name="connsiteX109" fmla="*/ 235775 w 2974990"/>
              <a:gd name="connsiteY109" fmla="*/ 1450298 h 5143278"/>
              <a:gd name="connsiteX110" fmla="*/ 207130 w 2974990"/>
              <a:gd name="connsiteY110" fmla="*/ 1328561 h 5143278"/>
              <a:gd name="connsiteX111" fmla="*/ 171383 w 2974990"/>
              <a:gd name="connsiteY111" fmla="*/ 1164451 h 5143278"/>
              <a:gd name="connsiteX112" fmla="*/ 150083 w 2974990"/>
              <a:gd name="connsiteY112" fmla="*/ 1000096 h 5143278"/>
              <a:gd name="connsiteX113" fmla="*/ 157183 w 2974990"/>
              <a:gd name="connsiteY113" fmla="*/ 921469 h 5143278"/>
              <a:gd name="connsiteX114" fmla="*/ 142738 w 2974990"/>
              <a:gd name="connsiteY114" fmla="*/ 850192 h 5143278"/>
              <a:gd name="connsiteX115" fmla="*/ 121437 w 2974990"/>
              <a:gd name="connsiteY115" fmla="*/ 778668 h 5143278"/>
              <a:gd name="connsiteX116" fmla="*/ 93037 w 2974990"/>
              <a:gd name="connsiteY116" fmla="*/ 707145 h 5143278"/>
              <a:gd name="connsiteX117" fmla="*/ 93037 w 2974990"/>
              <a:gd name="connsiteY117" fmla="*/ 614313 h 5143278"/>
              <a:gd name="connsiteX118" fmla="*/ 85692 w 2974990"/>
              <a:gd name="connsiteY118" fmla="*/ 507274 h 5143278"/>
              <a:gd name="connsiteX119" fmla="*/ 42846 w 2974990"/>
              <a:gd name="connsiteY119" fmla="*/ 357125 h 5143278"/>
              <a:gd name="connsiteX120" fmla="*/ 28645 w 2974990"/>
              <a:gd name="connsiteY120" fmla="*/ 235634 h 5143278"/>
              <a:gd name="connsiteX121" fmla="*/ 0 w 2974990"/>
              <a:gd name="connsiteY121" fmla="*/ 0 h 5143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2974990" h="5143278">
                <a:moveTo>
                  <a:pt x="0" y="0"/>
                </a:moveTo>
                <a:cubicBezTo>
                  <a:pt x="0" y="0"/>
                  <a:pt x="0" y="0"/>
                  <a:pt x="146838" y="0"/>
                </a:cubicBezTo>
                <a:lnTo>
                  <a:pt x="190500" y="0"/>
                </a:lnTo>
                <a:cubicBezTo>
                  <a:pt x="190500" y="0"/>
                  <a:pt x="190500" y="0"/>
                  <a:pt x="208855" y="0"/>
                </a:cubicBezTo>
                <a:lnTo>
                  <a:pt x="233174" y="0"/>
                </a:lnTo>
                <a:lnTo>
                  <a:pt x="234008" y="0"/>
                </a:lnTo>
                <a:cubicBezTo>
                  <a:pt x="244885" y="0"/>
                  <a:pt x="258481" y="0"/>
                  <a:pt x="275476" y="0"/>
                </a:cubicBezTo>
                <a:lnTo>
                  <a:pt x="286794" y="0"/>
                </a:lnTo>
                <a:lnTo>
                  <a:pt x="337339" y="0"/>
                </a:lnTo>
                <a:lnTo>
                  <a:pt x="348062" y="0"/>
                </a:lnTo>
                <a:lnTo>
                  <a:pt x="417487" y="0"/>
                </a:lnTo>
                <a:lnTo>
                  <a:pt x="423674" y="0"/>
                </a:lnTo>
                <a:cubicBezTo>
                  <a:pt x="440329" y="0"/>
                  <a:pt x="458174" y="0"/>
                  <a:pt x="477294" y="0"/>
                </a:cubicBezTo>
                <a:lnTo>
                  <a:pt x="495580" y="0"/>
                </a:lnTo>
                <a:lnTo>
                  <a:pt x="538562" y="0"/>
                </a:lnTo>
                <a:lnTo>
                  <a:pt x="582850" y="0"/>
                </a:lnTo>
                <a:lnTo>
                  <a:pt x="607987" y="0"/>
                </a:lnTo>
                <a:lnTo>
                  <a:pt x="679807" y="0"/>
                </a:lnTo>
                <a:lnTo>
                  <a:pt x="686080" y="0"/>
                </a:lnTo>
                <a:cubicBezTo>
                  <a:pt x="713612" y="0"/>
                  <a:pt x="742674" y="0"/>
                  <a:pt x="773350" y="0"/>
                </a:cubicBezTo>
                <a:lnTo>
                  <a:pt x="786962" y="0"/>
                </a:lnTo>
                <a:lnTo>
                  <a:pt x="870307" y="0"/>
                </a:lnTo>
                <a:lnTo>
                  <a:pt x="904824" y="0"/>
                </a:lnTo>
                <a:lnTo>
                  <a:pt x="977462" y="0"/>
                </a:lnTo>
                <a:lnTo>
                  <a:pt x="1033902" y="0"/>
                </a:lnTo>
                <a:lnTo>
                  <a:pt x="1095324" y="0"/>
                </a:lnTo>
                <a:lnTo>
                  <a:pt x="1174707" y="0"/>
                </a:lnTo>
                <a:lnTo>
                  <a:pt x="1224402" y="0"/>
                </a:lnTo>
                <a:lnTo>
                  <a:pt x="1327749" y="0"/>
                </a:lnTo>
                <a:lnTo>
                  <a:pt x="1365207" y="0"/>
                </a:lnTo>
                <a:lnTo>
                  <a:pt x="1493537" y="0"/>
                </a:lnTo>
                <a:lnTo>
                  <a:pt x="1518249" y="0"/>
                </a:lnTo>
                <a:lnTo>
                  <a:pt x="1672581" y="0"/>
                </a:lnTo>
                <a:lnTo>
                  <a:pt x="1684037" y="0"/>
                </a:lnTo>
                <a:cubicBezTo>
                  <a:pt x="1741480" y="0"/>
                  <a:pt x="1801133" y="0"/>
                  <a:pt x="1863081" y="0"/>
                </a:cubicBezTo>
                <a:lnTo>
                  <a:pt x="1865391" y="0"/>
                </a:lnTo>
                <a:lnTo>
                  <a:pt x="2055891" y="0"/>
                </a:lnTo>
                <a:lnTo>
                  <a:pt x="2072477" y="0"/>
                </a:lnTo>
                <a:lnTo>
                  <a:pt x="2262977" y="0"/>
                </a:lnTo>
                <a:lnTo>
                  <a:pt x="2294349" y="0"/>
                </a:lnTo>
                <a:lnTo>
                  <a:pt x="2484849" y="0"/>
                </a:lnTo>
                <a:lnTo>
                  <a:pt x="2531517" y="0"/>
                </a:lnTo>
                <a:lnTo>
                  <a:pt x="2722017" y="0"/>
                </a:lnTo>
                <a:lnTo>
                  <a:pt x="2784490" y="0"/>
                </a:lnTo>
                <a:lnTo>
                  <a:pt x="2974990" y="0"/>
                </a:lnTo>
                <a:cubicBezTo>
                  <a:pt x="2974990" y="0"/>
                  <a:pt x="2974990" y="0"/>
                  <a:pt x="2974990" y="5143278"/>
                </a:cubicBezTo>
                <a:cubicBezTo>
                  <a:pt x="2974990" y="5143278"/>
                  <a:pt x="2974990" y="5143278"/>
                  <a:pt x="2818352" y="5143278"/>
                </a:cubicBezTo>
                <a:lnTo>
                  <a:pt x="2784490" y="5143278"/>
                </a:lnTo>
                <a:lnTo>
                  <a:pt x="2780837" y="5143278"/>
                </a:lnTo>
                <a:lnTo>
                  <a:pt x="2772160" y="5143278"/>
                </a:lnTo>
                <a:lnTo>
                  <a:pt x="2755263" y="5143278"/>
                </a:lnTo>
                <a:lnTo>
                  <a:pt x="2741174" y="5143278"/>
                </a:lnTo>
                <a:lnTo>
                  <a:pt x="2727406" y="5143278"/>
                </a:lnTo>
                <a:lnTo>
                  <a:pt x="2685849" y="5143278"/>
                </a:lnTo>
                <a:lnTo>
                  <a:pt x="2642076" y="5143278"/>
                </a:lnTo>
                <a:lnTo>
                  <a:pt x="2627852" y="5143278"/>
                </a:lnTo>
                <a:lnTo>
                  <a:pt x="2550674" y="5143278"/>
                </a:lnTo>
                <a:lnTo>
                  <a:pt x="2518318" y="5143278"/>
                </a:lnTo>
                <a:lnTo>
                  <a:pt x="2451576" y="5143278"/>
                </a:lnTo>
                <a:lnTo>
                  <a:pt x="2446336" y="5143278"/>
                </a:lnTo>
                <a:cubicBezTo>
                  <a:pt x="2421161" y="5143278"/>
                  <a:pt x="2394789" y="5143278"/>
                  <a:pt x="2367160" y="5143278"/>
                </a:cubicBezTo>
                <a:lnTo>
                  <a:pt x="2327818" y="5143278"/>
                </a:lnTo>
                <a:lnTo>
                  <a:pt x="2280450" y="5143278"/>
                </a:lnTo>
                <a:lnTo>
                  <a:pt x="2255836" y="5143278"/>
                </a:lnTo>
                <a:lnTo>
                  <a:pt x="2185862" y="5143278"/>
                </a:lnTo>
                <a:lnTo>
                  <a:pt x="2176660" y="5143278"/>
                </a:lnTo>
                <a:lnTo>
                  <a:pt x="2089950" y="5143278"/>
                </a:lnTo>
                <a:lnTo>
                  <a:pt x="2083054" y="5143278"/>
                </a:lnTo>
                <a:lnTo>
                  <a:pt x="1995362" y="5143278"/>
                </a:lnTo>
                <a:lnTo>
                  <a:pt x="1971683" y="5143278"/>
                </a:lnTo>
                <a:lnTo>
                  <a:pt x="1892553" y="5143278"/>
                </a:lnTo>
                <a:lnTo>
                  <a:pt x="1851407" y="5143278"/>
                </a:lnTo>
                <a:lnTo>
                  <a:pt x="1781183" y="5143278"/>
                </a:lnTo>
                <a:lnTo>
                  <a:pt x="1721883" y="5143278"/>
                </a:lnTo>
                <a:lnTo>
                  <a:pt x="1660907" y="5143278"/>
                </a:lnTo>
                <a:lnTo>
                  <a:pt x="1582770" y="5143278"/>
                </a:lnTo>
                <a:lnTo>
                  <a:pt x="1531383" y="5143278"/>
                </a:lnTo>
                <a:lnTo>
                  <a:pt x="1433724" y="5143278"/>
                </a:lnTo>
                <a:lnTo>
                  <a:pt x="1392270" y="5143278"/>
                </a:lnTo>
                <a:lnTo>
                  <a:pt x="1274402" y="5143278"/>
                </a:lnTo>
                <a:lnTo>
                  <a:pt x="1243224" y="5143278"/>
                </a:lnTo>
                <a:lnTo>
                  <a:pt x="1104463" y="5143278"/>
                </a:lnTo>
                <a:lnTo>
                  <a:pt x="1083902" y="5143278"/>
                </a:lnTo>
                <a:cubicBezTo>
                  <a:pt x="1029045" y="5143278"/>
                  <a:pt x="972417" y="5143278"/>
                  <a:pt x="913963" y="5143278"/>
                </a:cubicBezTo>
                <a:lnTo>
                  <a:pt x="892663" y="5028890"/>
                </a:lnTo>
                <a:cubicBezTo>
                  <a:pt x="892663" y="5028890"/>
                  <a:pt x="892663" y="5028890"/>
                  <a:pt x="842717" y="4821915"/>
                </a:cubicBezTo>
                <a:cubicBezTo>
                  <a:pt x="842717" y="4821915"/>
                  <a:pt x="842717" y="4821915"/>
                  <a:pt x="821172" y="4628902"/>
                </a:cubicBezTo>
                <a:cubicBezTo>
                  <a:pt x="821172" y="4628902"/>
                  <a:pt x="821172" y="4628902"/>
                  <a:pt x="799626" y="4528720"/>
                </a:cubicBezTo>
                <a:cubicBezTo>
                  <a:pt x="799626" y="4528720"/>
                  <a:pt x="799626" y="4528720"/>
                  <a:pt x="799626" y="4407474"/>
                </a:cubicBezTo>
                <a:cubicBezTo>
                  <a:pt x="799626" y="4407474"/>
                  <a:pt x="799626" y="4407474"/>
                  <a:pt x="792526" y="4300190"/>
                </a:cubicBezTo>
                <a:cubicBezTo>
                  <a:pt x="792526" y="4300190"/>
                  <a:pt x="792526" y="4300190"/>
                  <a:pt x="742579" y="4200254"/>
                </a:cubicBezTo>
                <a:cubicBezTo>
                  <a:pt x="742579" y="4200254"/>
                  <a:pt x="742579" y="4200254"/>
                  <a:pt x="735480" y="4071660"/>
                </a:cubicBezTo>
                <a:cubicBezTo>
                  <a:pt x="735480" y="4071660"/>
                  <a:pt x="735480" y="4071660"/>
                  <a:pt x="735480" y="3971723"/>
                </a:cubicBezTo>
                <a:cubicBezTo>
                  <a:pt x="735480" y="3971723"/>
                  <a:pt x="735480" y="3971723"/>
                  <a:pt x="728380" y="3871543"/>
                </a:cubicBezTo>
                <a:cubicBezTo>
                  <a:pt x="728380" y="3871543"/>
                  <a:pt x="728380" y="3871543"/>
                  <a:pt x="685534" y="3871543"/>
                </a:cubicBezTo>
                <a:cubicBezTo>
                  <a:pt x="685534" y="3871543"/>
                  <a:pt x="685534" y="3871543"/>
                  <a:pt x="678434" y="3814471"/>
                </a:cubicBezTo>
                <a:cubicBezTo>
                  <a:pt x="678434" y="3814471"/>
                  <a:pt x="678434" y="3814471"/>
                  <a:pt x="628243" y="3528625"/>
                </a:cubicBezTo>
                <a:cubicBezTo>
                  <a:pt x="628243" y="3528625"/>
                  <a:pt x="628243" y="3528625"/>
                  <a:pt x="578542" y="3221714"/>
                </a:cubicBezTo>
                <a:cubicBezTo>
                  <a:pt x="578542" y="3221714"/>
                  <a:pt x="578542" y="3221714"/>
                  <a:pt x="535451" y="2914313"/>
                </a:cubicBezTo>
                <a:cubicBezTo>
                  <a:pt x="535451" y="2914313"/>
                  <a:pt x="535451" y="2914313"/>
                  <a:pt x="478405" y="2692885"/>
                </a:cubicBezTo>
                <a:cubicBezTo>
                  <a:pt x="478405" y="2692885"/>
                  <a:pt x="478405" y="2692885"/>
                  <a:pt x="414258" y="2321799"/>
                </a:cubicBezTo>
                <a:cubicBezTo>
                  <a:pt x="414258" y="2321799"/>
                  <a:pt x="414258" y="2321799"/>
                  <a:pt x="335667" y="2364664"/>
                </a:cubicBezTo>
                <a:cubicBezTo>
                  <a:pt x="335667" y="2364664"/>
                  <a:pt x="335667" y="2364664"/>
                  <a:pt x="342767" y="2314696"/>
                </a:cubicBezTo>
                <a:cubicBezTo>
                  <a:pt x="342767" y="2314696"/>
                  <a:pt x="342767" y="2314696"/>
                  <a:pt x="307021" y="2064611"/>
                </a:cubicBezTo>
                <a:cubicBezTo>
                  <a:pt x="307021" y="2064611"/>
                  <a:pt x="307021" y="2064611"/>
                  <a:pt x="285721" y="1985985"/>
                </a:cubicBezTo>
                <a:cubicBezTo>
                  <a:pt x="285721" y="1985985"/>
                  <a:pt x="278620" y="1928668"/>
                  <a:pt x="271521" y="1900255"/>
                </a:cubicBezTo>
                <a:cubicBezTo>
                  <a:pt x="264421" y="1878945"/>
                  <a:pt x="257076" y="1800318"/>
                  <a:pt x="249975" y="1771661"/>
                </a:cubicBezTo>
                <a:cubicBezTo>
                  <a:pt x="242875" y="1750106"/>
                  <a:pt x="235775" y="1707487"/>
                  <a:pt x="235775" y="1707487"/>
                </a:cubicBezTo>
                <a:cubicBezTo>
                  <a:pt x="235775" y="1707487"/>
                  <a:pt x="235775" y="1707487"/>
                  <a:pt x="235775" y="1621757"/>
                </a:cubicBezTo>
                <a:cubicBezTo>
                  <a:pt x="235775" y="1621757"/>
                  <a:pt x="235775" y="1621757"/>
                  <a:pt x="235775" y="1450298"/>
                </a:cubicBezTo>
                <a:cubicBezTo>
                  <a:pt x="235775" y="1450298"/>
                  <a:pt x="235775" y="1450298"/>
                  <a:pt x="207130" y="1328561"/>
                </a:cubicBezTo>
                <a:cubicBezTo>
                  <a:pt x="207130" y="1328561"/>
                  <a:pt x="207130" y="1328561"/>
                  <a:pt x="171383" y="1164451"/>
                </a:cubicBezTo>
                <a:cubicBezTo>
                  <a:pt x="171383" y="1164451"/>
                  <a:pt x="171383" y="1164451"/>
                  <a:pt x="150083" y="1000096"/>
                </a:cubicBezTo>
                <a:cubicBezTo>
                  <a:pt x="150083" y="1000096"/>
                  <a:pt x="150083" y="1000096"/>
                  <a:pt x="157183" y="921469"/>
                </a:cubicBezTo>
                <a:cubicBezTo>
                  <a:pt x="157183" y="921469"/>
                  <a:pt x="157183" y="921469"/>
                  <a:pt x="142738" y="850192"/>
                </a:cubicBezTo>
                <a:cubicBezTo>
                  <a:pt x="142738" y="850192"/>
                  <a:pt x="142738" y="850192"/>
                  <a:pt x="121437" y="778668"/>
                </a:cubicBezTo>
                <a:cubicBezTo>
                  <a:pt x="121437" y="778668"/>
                  <a:pt x="121437" y="778668"/>
                  <a:pt x="93037" y="707145"/>
                </a:cubicBezTo>
                <a:cubicBezTo>
                  <a:pt x="93037" y="707145"/>
                  <a:pt x="93037" y="707145"/>
                  <a:pt x="93037" y="614313"/>
                </a:cubicBezTo>
                <a:cubicBezTo>
                  <a:pt x="93037" y="614313"/>
                  <a:pt x="93037" y="614313"/>
                  <a:pt x="85692" y="507274"/>
                </a:cubicBezTo>
                <a:cubicBezTo>
                  <a:pt x="85692" y="507274"/>
                  <a:pt x="49946" y="378680"/>
                  <a:pt x="42846" y="357125"/>
                </a:cubicBezTo>
                <a:cubicBezTo>
                  <a:pt x="35990" y="342918"/>
                  <a:pt x="28645" y="235634"/>
                  <a:pt x="28645" y="235634"/>
                </a:cubicBezTo>
                <a:cubicBezTo>
                  <a:pt x="28645" y="235634"/>
                  <a:pt x="28645" y="235634"/>
                  <a:pt x="0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 tIns="219456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D1E81-05D0-EA48-AFD2-B4396D53D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4" y="2333030"/>
            <a:ext cx="5410199" cy="2334219"/>
          </a:xfrm>
          <a:prstGeom prst="rect">
            <a:avLst/>
          </a:prstGeom>
        </p:spPr>
        <p:txBody>
          <a:bodyPr tIns="0" anchor="t" anchorCtr="0"/>
          <a:lstStyle>
            <a:lvl1pPr>
              <a:defRPr sz="24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Divider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68DC481-9D66-514A-BDC7-BDB8AB7504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33F5A-984C-E645-9A2F-AE7E86E041E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585AAB-AAD2-9A46-AA5F-9B942A4D8D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024" y="2042478"/>
            <a:ext cx="4222276" cy="266329"/>
          </a:xfrm>
        </p:spPr>
        <p:txBody>
          <a:bodyPr/>
          <a:lstStyle>
            <a:lvl1pPr>
              <a:defRPr sz="1600" cap="all" baseline="0">
                <a:solidFill>
                  <a:schemeClr val="bg2"/>
                </a:solidFill>
                <a:latin typeface="+mj-lt"/>
              </a:defRPr>
            </a:lvl1pPr>
            <a:lvl2pPr>
              <a:defRPr sz="1600" b="0">
                <a:solidFill>
                  <a:schemeClr val="bg2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3pPr>
            <a:lvl4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6pPr>
            <a:lvl7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7pPr>
            <a:lvl8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8pPr>
            <a:lvl9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213594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4CB32F-48D4-4743-8E79-ECBD5DAB8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E253D-3F86-5747-8AEA-7A2FC3E3CB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FB002-9567-254E-A83B-9C617DC4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70AD5F-039E-3945-91AE-D931902F2D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238250"/>
            <a:ext cx="8229600" cy="3429000"/>
          </a:xfrm>
        </p:spPr>
        <p:txBody>
          <a:bodyPr/>
          <a:lstStyle>
            <a:lvl2pPr>
              <a:spcBef>
                <a:spcPts val="8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64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38250"/>
            <a:ext cx="8229600" cy="3428999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4CB32F-48D4-4743-8E79-ECBD5DAB8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E253D-3F86-5747-8AEA-7A2FC3E3CB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FB002-9567-254E-A83B-9C617DC4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445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7917F-11E1-4342-B6D7-CB786A3C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8250"/>
            <a:ext cx="4000500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5198D1-566C-9447-B76D-3A85423FC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97730" y="1238250"/>
            <a:ext cx="3984498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E3E518-8B98-D841-A6F8-FF031A414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8CF31-298C-624E-849A-3727D20B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EF398-C19F-604A-AA7B-2ABE51F6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891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7917F-11E1-4342-B6D7-CB786A3C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8250"/>
            <a:ext cx="2590800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5198D1-566C-9447-B76D-3A85423FC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6600" y="1238250"/>
            <a:ext cx="2590800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F7C26-F944-0443-B5B3-7FBE47A4145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9810" y="1238250"/>
            <a:ext cx="2586990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C65D7-C160-A440-A220-F6DD98289C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6DE048-852A-A24D-A370-4E53C4979E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387A1-788A-5645-8F39-EC04F1A7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502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7917F-11E1-4342-B6D7-CB786A3C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8250"/>
            <a:ext cx="1892808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5198D1-566C-9447-B76D-3A85423FC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70226" y="1238250"/>
            <a:ext cx="1887474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F7C26-F944-0443-B5B3-7FBE47A4145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686302" y="1238250"/>
            <a:ext cx="1888234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F01F578-493B-6D4E-9398-67F976995DF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799326" y="1238250"/>
            <a:ext cx="1887474" cy="3429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7DDF71-E566-0E45-8523-30C2C6E5873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8FBB-1178-B446-88D5-2F73A6FF54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3C57B5-F7B7-1643-B1B0-F2E4E20B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882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85BB33-8C76-0941-B899-0F1CD0D77CA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38313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CF957-724E-D846-96AB-2332D163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96194-2E99-D542-AE52-C470C4CCA85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93E68-E326-F942-B64B-2771A1B7A00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8FDE194-8E01-E44B-BA90-4CA5E9195AE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49969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8D98040-6DCA-C348-9937-26ACCFDC8D8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866519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3A763C-1ABF-9242-A8F2-45D115F35A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2464478"/>
            <a:ext cx="2590800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FF41F36-449C-B642-B6C2-9F71AB9D8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73748" y="2464478"/>
            <a:ext cx="2590800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55027C6-AA4A-7C40-8D3D-51F7005506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0075" y="2464478"/>
            <a:ext cx="2590800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92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C92176-6174-6D4C-A734-9FFCB1556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168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9EBEAF7-28A3-4642-94C5-B4156A64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27B79E6-F72A-1A49-A996-6C5298EDCE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F8AC91F-4085-BE43-9DC5-9BD3A4C97C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6C288A9-9238-6F46-A76C-B8B04C32D1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71717-D7A8-914E-80AD-800E73B88DE8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2623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DA5B-9E7B-F44C-8A1E-81364E7C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0D23E-4949-084A-8DEC-9E2F22C4BDA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CF260-C2CD-6943-8340-3BACA8C3929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64EB384D-3F84-B24D-B071-3B73AC8B68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0969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C3F572B-94B3-644B-ADEC-19FA324321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0" y="2464478"/>
            <a:ext cx="1892808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5988995-39EC-EC45-BA91-938E12C20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228202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3AF8EE9-81D1-6C43-9ABF-C4DE6DE0B5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4433" y="2464478"/>
            <a:ext cx="1892808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91A9BC4-076F-DF47-95B7-FF9FF29E78D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115791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625DD57-3CED-B148-9FFA-71D0D5991A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2022" y="2464478"/>
            <a:ext cx="1892808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67E823C-BAF6-AE4D-BB63-F6D260312F3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03380" y="1238250"/>
            <a:ext cx="1044575" cy="1039248"/>
          </a:xfrm>
          <a:noFill/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EA328E3-DFF3-0849-9162-DFDA79B17B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69611" y="2464478"/>
            <a:ext cx="1892808" cy="2202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1108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D3CF7-F226-AF48-9544-6817D5EDB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208206"/>
            <a:ext cx="8229600" cy="459044"/>
          </a:xfrm>
        </p:spPr>
        <p:txBody>
          <a:bodyPr anchor="b"/>
          <a:lstStyle>
            <a:lvl1pPr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9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insert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E4B6-E7CF-2C4A-9CEE-D1F86BB5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2B40A-3590-2B41-9A99-A85875B8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912EC-B36D-4E4B-AFDB-014CCA49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86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133E-FF1F-7949-8780-60C96736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DA792-D392-5641-BAF2-A1DCE0D17A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9BC5A-7384-5D42-9CB9-1C48E6809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0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with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9CC86CD-73CC-D84A-8565-33AD0DAD7A5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788565"/>
            <a:ext cx="8229600" cy="263791"/>
          </a:xfrm>
        </p:spPr>
        <p:txBody>
          <a:bodyPr tIns="0" bIns="301752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96B1A-1319-1F4B-AF67-50FE2A63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50415"/>
          </a:xfrm>
        </p:spPr>
        <p:txBody>
          <a:bodyPr tIns="0"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23BF0-7F3E-944B-B486-32B4FDC73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6BDFB-5887-B247-B3A2-BFED6A58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7958F0B-F4C8-704E-B881-E68FB60B3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208206"/>
            <a:ext cx="8229600" cy="459044"/>
          </a:xfrm>
        </p:spPr>
        <p:txBody>
          <a:bodyPr anchor="b"/>
          <a:lstStyle>
            <a:lvl1pPr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9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>
              <a:buFontTx/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19880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E7380-9887-8B42-B482-8882B7DD0D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FEE15-2B5E-2343-AA3D-8200D4CEA2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40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13154-B394-A54E-89B7-CF09B057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3794388F-60F3-F64F-9CD8-28EEE2D4CBDC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/>
        <p:txBody>
          <a:bodyPr tIns="128016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317697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2 char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13154-B394-A54E-89B7-CF09B057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F70EEC83-5715-0141-881E-FB206DFDBD46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57200" y="1238250"/>
            <a:ext cx="4000500" cy="3429000"/>
          </a:xfrm>
        </p:spPr>
        <p:txBody>
          <a:bodyPr tIns="128016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079615C8-5984-EB4D-8FBD-D89F86EDB5FD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687173" y="1238250"/>
            <a:ext cx="4000500" cy="3429000"/>
          </a:xfrm>
        </p:spPr>
        <p:txBody>
          <a:bodyPr tIns="128016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309885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width 2 char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13154-B394-A54E-89B7-CF09B057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410199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F70EEC83-5715-0141-881E-FB206DFDBD46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57200" y="1238250"/>
            <a:ext cx="2590800" cy="3429000"/>
          </a:xfrm>
        </p:spPr>
        <p:txBody>
          <a:bodyPr tIns="128016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51555527-4436-7347-82EA-9A913264EF64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3277182" y="1238250"/>
            <a:ext cx="2590218" cy="3429000"/>
          </a:xfrm>
        </p:spPr>
        <p:txBody>
          <a:bodyPr tIns="128016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AFFDF6-A59E-E549-A067-95ECC8DD82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0" y="1238250"/>
            <a:ext cx="2590800" cy="3429000"/>
          </a:xfrm>
        </p:spPr>
        <p:txBody>
          <a:bodyPr lIns="2286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5593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13154-B394-A54E-89B7-CF09B057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38150"/>
            <a:ext cx="3441699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AFFDF6-A59E-E549-A067-95ECC8DD82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7200" y="1238250"/>
            <a:ext cx="3441699" cy="3429000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E38DFC-9BCA-3A4F-865D-ECD262CE31D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572000" y="0"/>
            <a:ext cx="4572000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tIns="21945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BFB572-E1E9-7242-989B-7A6BA39B6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0568" y="438150"/>
            <a:ext cx="4666232" cy="1181100"/>
          </a:xfrm>
          <a:solidFill>
            <a:schemeClr val="accent2"/>
          </a:solidFill>
        </p:spPr>
        <p:txBody>
          <a:bodyPr lIns="228600" rIns="22860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  <a:lvl2pPr algn="r">
              <a:defRPr sz="1000" b="0" cap="all" baseline="0">
                <a:solidFill>
                  <a:schemeClr val="bg1"/>
                </a:solidFill>
              </a:defRPr>
            </a:lvl2pPr>
            <a:lvl3pPr marL="0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Tx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Tx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Tx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Tx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Tx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578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4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DBFD40A-5DF8-B743-BB2A-5D857E06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504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682977-289E-474F-9F16-E41FA4B544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199" y="788988"/>
            <a:ext cx="8229599" cy="1239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A6B858B-0348-E348-BF3C-B72918C7C8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0" y="3280716"/>
            <a:ext cx="1892808" cy="138653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B7905F0D-F4B1-9F4D-A007-8327ECDBEC6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69611" y="3280716"/>
            <a:ext cx="1892808" cy="138653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78879465-2A03-FF4D-8A5F-8B25C1CF23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689566" y="3280716"/>
            <a:ext cx="1892808" cy="138653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3D614F0-497A-1144-9C86-9B02A3935D0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01977" y="3280716"/>
            <a:ext cx="1892808" cy="138653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BAED9A5-BD23-7443-A4FD-042EBECA3D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56" y="2054225"/>
            <a:ext cx="990600" cy="10398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9E519B90-6B7E-5046-8BAE-6F1C7663CA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34990" y="2054225"/>
            <a:ext cx="990600" cy="103981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AF77FA4-3C55-C646-99B8-0FB9045D91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42086" y="2054225"/>
            <a:ext cx="990600" cy="103981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426E1C40-5740-1749-9458-9A25E699FA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59121" y="2054225"/>
            <a:ext cx="990600" cy="103981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687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1AF1AD-C181-5243-BD0E-932A4A88D1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168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30B58-BD16-DC42-A4E1-EC3F61F2B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195F762-280F-4248-A769-4FBB97F805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39067F4-863E-A740-B824-D280908EEC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2545C54-DD83-294C-BA5F-3F2851BA96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F2DDF-D776-B243-8319-9364C301825A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8783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88FC-8ABE-8E46-A9CA-8596D934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25908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C5D1-2F81-5D41-A3DA-F99C7AC5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B3FD8F6-4DAC-3049-A569-2452185C1D3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9CE1AAC-FFD5-C74F-B320-1D32DC767B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1238250"/>
            <a:ext cx="2590800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29A9D40-C8BA-6542-8382-50D49AB325F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76599" y="438150"/>
            <a:ext cx="5410199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CCBAE0-3AA8-0F4F-A340-7283EC76146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57200" y="2954619"/>
            <a:ext cx="5410200" cy="1181100"/>
          </a:xfrm>
          <a:solidFill>
            <a:schemeClr val="accent3"/>
          </a:solidFill>
        </p:spPr>
        <p:txBody>
          <a:bodyPr lIns="1417320" rIns="228600" anchor="ctr" anchorCtr="0"/>
          <a:lstStyle>
            <a:lvl1pPr algn="l">
              <a:defRPr>
                <a:solidFill>
                  <a:schemeClr val="bg1"/>
                </a:solidFill>
              </a:defRPr>
            </a:lvl1pPr>
            <a:lvl2pPr algn="l">
              <a:defRPr b="1">
                <a:solidFill>
                  <a:schemeClr val="bg1"/>
                </a:solidFill>
              </a:defRPr>
            </a:lvl2pPr>
            <a:lvl3pPr marL="0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Tx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Tx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Tx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Tx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Tx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63711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590DC506-7925-5A4F-BAFF-273406C6609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rgbClr val="000000"/>
          </a:solidFill>
        </p:spPr>
        <p:txBody>
          <a:bodyPr tIns="2743200"/>
          <a:lstStyle>
            <a:lvl1pPr algn="ctr">
              <a:defRPr/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198323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3c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DBFD40A-5DF8-B743-BB2A-5D857E06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000500" cy="3504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7BD7D4B-B4AD-BA49-B9F8-BD0BB84A16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0"/>
            <a:ext cx="4572000" cy="2186152"/>
          </a:xfrm>
          <a:pattFill prst="pct5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665A3-2AAF-9A49-865B-70AB9E7CA6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8DFB-511D-0D41-8860-705D2AEE6C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682977-289E-474F-9F16-E41FA4B544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88988"/>
            <a:ext cx="4000500" cy="1239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1509662-FAEC-2F4D-BF84-761159A515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BE8E181-8D99-0B4D-83BB-61FEB248FD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78638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6F28F3A-B465-0D47-814B-3A2E347878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00075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255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3c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DBFD40A-5DF8-B743-BB2A-5D857E06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38150"/>
            <a:ext cx="4000501" cy="3504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E76EB1-90A3-DC4F-91F1-F5E58AC408E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86D66-C13F-E549-BA28-407C0211453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51BAEC13-B082-BF4F-B8FA-184988621D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0"/>
            <a:ext cx="4572000" cy="2186152"/>
          </a:xfrm>
          <a:pattFill prst="pct5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95BB56E-488D-7E4E-B762-B59FE29DB8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88988"/>
            <a:ext cx="4000500" cy="1239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BDAF926-689C-1A4F-B97E-7DF45C321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87B1A10-8FE9-C446-8D6F-B236D41FC8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78638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77AEB2D-2721-8441-A9C1-9FC7A9EA59E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00075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06408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3c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DBFD40A-5DF8-B743-BB2A-5D857E06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000500" cy="3504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052E87-25A2-F241-98F1-8972217670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9A0EE-30D1-6542-A25A-E7965BA0B8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50ABDCB3-39B9-6A42-9A3F-62B6C78B83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0"/>
            <a:ext cx="4572000" cy="2186152"/>
          </a:xfrm>
          <a:pattFill prst="pct5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6DAEED31-7335-F14C-9669-C2CE2006A2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88988"/>
            <a:ext cx="4000500" cy="1239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685085B-3D7C-0148-B9F6-84DEB10CEE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99A3119-FD3A-9543-9BF7-8AFA9B95C1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78638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00697BC-E36E-9F47-B9E4-A55E937E9C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00075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5660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3c Cob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DBFD40A-5DF8-B743-BB2A-5D857E06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000500" cy="3504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1DB4-5A3A-324A-A0F2-A0E9812BCF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1D397-E4D0-1B4C-A23E-D19FA386CC1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7B9BBE9-BA0E-7E40-B845-2E3A74A6FA0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0"/>
            <a:ext cx="4572000" cy="2186152"/>
          </a:xfrm>
          <a:pattFill prst="pct5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7E365AD-D34B-404A-80BA-AF404CD157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01684E-0C43-9347-A776-3F32A47B7C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78638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9FE9E3C5-CDB0-EA43-9AB0-1F2876E55D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00075" y="3797979"/>
            <a:ext cx="2590800" cy="86927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F46DA34A-5143-9C4F-8695-97630BE636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88988"/>
            <a:ext cx="4000500" cy="1239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689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6B7BE7A-9EF3-F249-B996-9C9F0AFA58D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11720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None/>
              <a:defRPr sz="1600">
                <a:solidFill>
                  <a:schemeClr val="bg1"/>
                </a:solidFill>
              </a:defRPr>
            </a:lvl5pPr>
            <a:lvl6pPr marL="0" indent="0">
              <a:buNone/>
              <a:defRPr sz="1600">
                <a:solidFill>
                  <a:schemeClr val="bg1"/>
                </a:solidFill>
              </a:defRPr>
            </a:lvl6pPr>
            <a:lvl7pPr marL="0" indent="0">
              <a:buNone/>
              <a:defRPr sz="1600">
                <a:solidFill>
                  <a:schemeClr val="bg1"/>
                </a:solidFill>
              </a:defRPr>
            </a:lvl7pPr>
            <a:lvl8pPr marL="0" indent="0">
              <a:buNone/>
              <a:defRPr sz="1600">
                <a:solidFill>
                  <a:schemeClr val="bg1"/>
                </a:solidFill>
              </a:defRPr>
            </a:lvl8pPr>
            <a:lvl9pPr marL="0" indent="0"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8"/>
            <a:r>
              <a:rPr lang="en-US" dirty="0"/>
              <a:t>Edit Master text styles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9D5CB7D-F62D-2443-8463-5410CC77576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40004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85C7E-FC4E-094B-AD51-81EDDA27DF9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B87E51-F1BE-A845-BF6B-768A9ECBDE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490536"/>
            <a:ext cx="3806701" cy="317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E2413-A343-9442-9CE3-6D1D6185D67A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80099" y="1490663"/>
            <a:ext cx="3806701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DEEDD4-E12C-A945-B384-62DEB539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3806701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61450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89E5327-0E1B-BF45-B16C-C4F874D32C8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40004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E5B8F-2C42-D043-8B35-B1D716EA46E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5C6477D-4F03-EE4F-8FAF-75D36A2E64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11720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None/>
              <a:defRPr sz="1600">
                <a:solidFill>
                  <a:schemeClr val="bg1"/>
                </a:solidFill>
              </a:defRPr>
            </a:lvl5pPr>
            <a:lvl6pPr marL="0" indent="0">
              <a:buNone/>
              <a:defRPr sz="1600">
                <a:solidFill>
                  <a:schemeClr val="bg1"/>
                </a:solidFill>
              </a:defRPr>
            </a:lvl6pPr>
            <a:lvl7pPr marL="0" indent="0">
              <a:buNone/>
              <a:defRPr sz="1600">
                <a:solidFill>
                  <a:schemeClr val="bg1"/>
                </a:solidFill>
              </a:defRPr>
            </a:lvl7pPr>
            <a:lvl8pPr marL="0" indent="0">
              <a:buNone/>
              <a:defRPr sz="1600">
                <a:solidFill>
                  <a:schemeClr val="bg1"/>
                </a:solidFill>
              </a:defRPr>
            </a:lvl8pPr>
            <a:lvl9pPr marL="0" indent="0"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8"/>
            <a:r>
              <a:rPr lang="en-US" dirty="0"/>
              <a:t>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5A92608-E90D-9E44-83FF-02F6A87833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490536"/>
            <a:ext cx="3806701" cy="317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D3AC4B4-F673-C54A-8496-32ECA1BF79C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80099" y="1490663"/>
            <a:ext cx="3806701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FA2BF-548E-064B-8CAB-D3CA1828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3806701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7749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68A0FF3-73A7-364C-82E5-0EF93F6C7BD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40004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F7DB7E-22D5-C84C-A969-09991AAFFE7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630656E-5322-5840-90BD-C228564259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11720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None/>
              <a:defRPr sz="1600">
                <a:solidFill>
                  <a:schemeClr val="bg1"/>
                </a:solidFill>
              </a:defRPr>
            </a:lvl5pPr>
            <a:lvl6pPr marL="0" indent="0">
              <a:buNone/>
              <a:defRPr sz="1600">
                <a:solidFill>
                  <a:schemeClr val="bg1"/>
                </a:solidFill>
              </a:defRPr>
            </a:lvl6pPr>
            <a:lvl7pPr marL="0" indent="0">
              <a:buNone/>
              <a:defRPr sz="1600">
                <a:solidFill>
                  <a:schemeClr val="bg1"/>
                </a:solidFill>
              </a:defRPr>
            </a:lvl7pPr>
            <a:lvl8pPr marL="0" indent="0">
              <a:buNone/>
              <a:defRPr sz="1600">
                <a:solidFill>
                  <a:schemeClr val="bg1"/>
                </a:solidFill>
              </a:defRPr>
            </a:lvl8pPr>
            <a:lvl9pPr marL="0" indent="0"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8"/>
            <a:r>
              <a:rPr lang="en-US" dirty="0"/>
              <a:t>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19ADB15-5484-0A42-8778-705491E317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490536"/>
            <a:ext cx="3806701" cy="317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8F45A25-3854-6C4C-951E-C45202AB88E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80099" y="1490663"/>
            <a:ext cx="3806701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9BC83-38D3-7A40-BCBB-E0028C88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3806701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1297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Cob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F87B71C-DBBD-4C41-AED3-61325CE3BA0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40004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AE9DC5-5170-3440-B572-CF5ED6636EB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BF6D2F0-8739-394D-AA51-ABACB4D86DF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11720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None/>
              <a:defRPr sz="1600">
                <a:solidFill>
                  <a:schemeClr val="bg1"/>
                </a:solidFill>
              </a:defRPr>
            </a:lvl5pPr>
            <a:lvl6pPr marL="0" indent="0">
              <a:buNone/>
              <a:defRPr sz="1600">
                <a:solidFill>
                  <a:schemeClr val="bg1"/>
                </a:solidFill>
              </a:defRPr>
            </a:lvl6pPr>
            <a:lvl7pPr marL="0" indent="0">
              <a:buNone/>
              <a:defRPr sz="1600">
                <a:solidFill>
                  <a:schemeClr val="bg1"/>
                </a:solidFill>
              </a:defRPr>
            </a:lvl7pPr>
            <a:lvl8pPr marL="0" indent="0">
              <a:buNone/>
              <a:defRPr sz="1600">
                <a:solidFill>
                  <a:schemeClr val="bg1"/>
                </a:solidFill>
              </a:defRPr>
            </a:lvl8pPr>
            <a:lvl9pPr marL="0" indent="0"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8"/>
            <a:r>
              <a:rPr lang="en-US" dirty="0"/>
              <a:t>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BAB500D-CD90-5046-943A-7712CA8AD6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490536"/>
            <a:ext cx="3806701" cy="317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319DEAB-8BA9-FB46-8CC6-1A11EBACEE3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80099" y="1490663"/>
            <a:ext cx="3806701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BFD4B0-53DE-7940-A1F4-F2C2B311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3806701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65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EFA8CF-9790-D747-81A2-24335E10B5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168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1BE55BE-BAF5-1B4A-89EC-F9DC222B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BAFB83A-9FA6-8345-893D-2DA8799F4D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20C4492-5189-6440-91E1-A17E64941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5256A0C-E59E-F24B-8F10-CC21D074DF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39D8-6DAA-2349-BA31-94F5E3954684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46912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image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89E5327-0E1B-BF45-B16C-C4F874D32C8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40004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E5B8F-2C42-D043-8B35-B1D716EA46E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D3AC4B4-F673-C54A-8496-32ECA1BF79C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256056" y="1238251"/>
            <a:ext cx="3430744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F645E9-36EE-2344-84ED-9A79611471D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57201" y="438150"/>
            <a:ext cx="4575490" cy="42291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4F12B8-642E-9548-A465-A3294325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056" y="438150"/>
            <a:ext cx="343074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65623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imag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E5B8F-2C42-D043-8B35-B1D716EA46E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D3AC4B4-F673-C54A-8496-32ECA1BF79C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1"/>
            <a:ext cx="3430744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F645E9-36EE-2344-84ED-9A79611471D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111310" y="438150"/>
            <a:ext cx="4575490" cy="42291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2169E1C-C19F-D544-B0FB-A79E7E253F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57201" y="4785288"/>
            <a:ext cx="4000499" cy="200056"/>
          </a:xfrm>
        </p:spPr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1D430C-8AD7-544E-8CE3-2D7F864F2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343074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57566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alf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D914B75-8B3B-3147-8800-9CB621AC6C0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37854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tx2"/>
                </a:solidFill>
              </a:defRPr>
            </a:lvl2pPr>
            <a:lvl3pPr marL="0" indent="0">
              <a:buNone/>
              <a:defRPr sz="1600">
                <a:solidFill>
                  <a:schemeClr val="tx2"/>
                </a:solidFill>
              </a:defRPr>
            </a:lvl3pPr>
            <a:lvl4pPr marL="0" indent="0">
              <a:buNone/>
              <a:defRPr sz="1600">
                <a:solidFill>
                  <a:schemeClr val="tx2"/>
                </a:solidFill>
              </a:defRPr>
            </a:lvl4pPr>
            <a:lvl5pPr marL="0" indent="0">
              <a:buNone/>
              <a:defRPr sz="1600">
                <a:solidFill>
                  <a:schemeClr val="tx2"/>
                </a:solidFill>
              </a:defRPr>
            </a:lvl5pPr>
            <a:lvl6pPr marL="0" indent="0">
              <a:buNone/>
              <a:defRPr sz="1600">
                <a:solidFill>
                  <a:schemeClr val="tx2"/>
                </a:solidFill>
              </a:defRPr>
            </a:lvl6pPr>
            <a:lvl7pPr marL="0" indent="0">
              <a:buNone/>
              <a:defRPr sz="1600">
                <a:solidFill>
                  <a:schemeClr val="tx2"/>
                </a:solidFill>
              </a:defRPr>
            </a:lvl7pPr>
            <a:lvl8pPr marL="0" indent="0">
              <a:buNone/>
              <a:defRPr sz="1600">
                <a:solidFill>
                  <a:schemeClr val="tx2"/>
                </a:solidFill>
              </a:defRPr>
            </a:lvl8pPr>
            <a:lvl9pPr marL="0" indent="0"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1F3C604-FAE7-5B43-8EB3-D348275D8E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62697" y="1052385"/>
            <a:ext cx="3724101" cy="3614863"/>
          </a:xfr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CE162A-4239-9E4B-9BBD-DE7262B30C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57201" y="4785288"/>
            <a:ext cx="3832835" cy="200056"/>
          </a:xfrm>
        </p:spPr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50399-EE50-BF43-89AC-C57979D4B1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6F7A4-E01F-9644-833E-83B41EFAA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000500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8211D6C-EE69-A54F-9B95-634370E115B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490663"/>
            <a:ext cx="3832836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1006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alf Go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632F-C649-5341-BC33-CC114739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000500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2F54F-B99D-E64F-8A12-B8E6AEFE64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67F74-1B8D-C446-883F-1192385B48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2F9EF3C-16C1-5C49-9A90-7FD3C2EA1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62697" y="1052385"/>
            <a:ext cx="3724101" cy="3614863"/>
          </a:xfr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E86E39-90E8-214C-9925-BAA7D18CBD6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2182" y="1045298"/>
            <a:ext cx="3837854" cy="26379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 b="0">
                <a:solidFill>
                  <a:schemeClr val="tx2"/>
                </a:solidFill>
              </a:defRPr>
            </a:lvl2pPr>
            <a:lvl3pPr marL="0" indent="0">
              <a:buNone/>
              <a:defRPr sz="1600">
                <a:solidFill>
                  <a:schemeClr val="tx2"/>
                </a:solidFill>
              </a:defRPr>
            </a:lvl3pPr>
            <a:lvl4pPr marL="0" indent="0">
              <a:buNone/>
              <a:defRPr sz="1600">
                <a:solidFill>
                  <a:schemeClr val="tx2"/>
                </a:solidFill>
              </a:defRPr>
            </a:lvl4pPr>
            <a:lvl5pPr marL="0" indent="0">
              <a:buNone/>
              <a:defRPr sz="1600">
                <a:solidFill>
                  <a:schemeClr val="tx2"/>
                </a:solidFill>
              </a:defRPr>
            </a:lvl5pPr>
            <a:lvl6pPr marL="0" indent="0">
              <a:buNone/>
              <a:defRPr sz="1600">
                <a:solidFill>
                  <a:schemeClr val="tx2"/>
                </a:solidFill>
              </a:defRPr>
            </a:lvl6pPr>
            <a:lvl7pPr marL="0" indent="0">
              <a:buNone/>
              <a:defRPr sz="1600">
                <a:solidFill>
                  <a:schemeClr val="tx2"/>
                </a:solidFill>
              </a:defRPr>
            </a:lvl7pPr>
            <a:lvl8pPr marL="0" indent="0">
              <a:buNone/>
              <a:defRPr sz="1600">
                <a:solidFill>
                  <a:schemeClr val="tx2"/>
                </a:solidFill>
              </a:defRPr>
            </a:lvl8pPr>
            <a:lvl9pPr marL="0" indent="0"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3955A49-5D62-A146-85AE-6671CC9B445A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490663"/>
            <a:ext cx="3832836" cy="317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4089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3CEE48A-BD66-E44B-817F-7496150E75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DB866-5C89-6D44-B2B7-41D86F9A550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7FD07-A69D-9A4A-AC0B-F31B4E0D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25908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C1458FB-7F39-A446-BFC0-B2CACC238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1238250"/>
            <a:ext cx="2590800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4B320E8-A8C4-BF44-BA45-6D276C2F44C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76599" y="438150"/>
            <a:ext cx="5410199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5715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5092-6A7F-1C4D-BB30-C02A368A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25908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22FFF-4F06-5541-90CE-4A933A59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8454A49-E31F-D543-A126-8CEB3A43DFF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118E894-0EF0-9F46-9D20-472500A00D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1238250"/>
            <a:ext cx="2590800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FD2F9AE-2DF9-6C44-BE3D-E5312CE269E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76599" y="438150"/>
            <a:ext cx="5410199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6573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88FC-8ABE-8E46-A9CA-8596D934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25908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0C5D1-2F81-5D41-A3DA-F99C7AC5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B3FD8F6-4DAC-3049-A569-2452185C1D3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9CE1AAC-FFD5-C74F-B320-1D32DC767B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1238250"/>
            <a:ext cx="2590800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29A9D40-C8BA-6542-8382-50D49AB325F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76599" y="438150"/>
            <a:ext cx="5410199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31497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Cob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5B31-ECCA-5C4D-9553-19D6F808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25908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E7CD-3A76-774E-8923-C0723F63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2EFF896-0474-5946-8E46-EB2BFC085F1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21BF2C0-9E88-354A-AA88-C4ADF1B318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1238250"/>
            <a:ext cx="2590800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893C5E5-A07C-B04B-AEE1-44E60D77372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76599" y="438150"/>
            <a:ext cx="5410199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3846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CFA3-29E5-584D-BFBF-D66AE8FC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4102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DA936-4D42-0349-BD4D-B367106B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7765578-28FC-CE4D-BB08-E9022B2BF5A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F7ABFCD-F7EB-2B45-9C6A-4658760BBA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238250"/>
            <a:ext cx="5410199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F32D115-7214-B940-B058-6BA7DD02C40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96000" y="1238250"/>
            <a:ext cx="259079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55303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92F13EA-11F6-3748-BDD5-615E488CC9D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BD63FB-6F13-DA4E-B768-18480B68EF9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DF97B-E56A-C94E-B506-590B18E2C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4102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9D9F2C9-7C0D-2A4C-89FC-DC44D53AE9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238250"/>
            <a:ext cx="5410199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3F809FB-6DD8-5D4B-A68F-E442B028C57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96000" y="1238250"/>
            <a:ext cx="259079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776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0EB0C0-AC57-2347-9B38-BBC9F6B19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632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4B60F-9EFB-D945-8C35-AF14F53E27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F4C403B-2072-FA48-B9A5-40AC43ACBF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273E61C-6AE8-1F40-A40D-5104ACCB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C9A318D-8D05-784B-A5D0-FD6F3382B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DD2743-F738-1242-A6E7-76BFC3C5C3C5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85644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6199-9C23-C24F-828E-24E182E3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4102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B313B73-83E2-794A-A4A1-53AE93BA39C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EEEAA-CC77-EA42-B782-B398D8FDE9C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E850126-EAE8-B341-B7FD-ECF9B83AF2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238250"/>
            <a:ext cx="5410199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A75C267-5A9E-7B4B-9711-5AFE741040D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96000" y="1238250"/>
            <a:ext cx="259079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59856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Cob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9840A5A-3143-CB45-BF7F-6C78996BDE6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A55B6E-7E76-9245-8238-8A20305F498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4CF7A0-CE44-C946-A1BA-187C0D64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410200" cy="4953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7518A56-BD9E-D044-8320-99CD11D9D4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1238250"/>
            <a:ext cx="5410199" cy="3429000"/>
          </a:xfrm>
        </p:spPr>
        <p:txBody>
          <a:bodyPr r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97014E2-64D8-E24E-8C97-DEEE70FCE11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96000" y="1238250"/>
            <a:ext cx="259079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13725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92723FF-369D-BF4C-A696-C3C4EC0731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91807" y="438150"/>
            <a:ext cx="3294993" cy="4229100"/>
          </a:xfrm>
          <a:pattFill prst="pct5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43E3-3015-3046-941A-959EEFAF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713888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5BD61-5DC4-9D46-9B15-9FDB3EB32C7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BBA3E-EDD1-204A-A691-C7A7F196595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2623377-BF1A-B241-ADFF-D3D7573824F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471388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994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Go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1C35-8FBE-5A4F-BB2E-AC22E5FA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713888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B7895-F0B7-FB48-B734-909AC932921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8700-8264-6948-8EE1-EEC5BCCC5F2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4A83CB5-4276-8D46-9EFB-4ED46016EE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91807" y="438150"/>
            <a:ext cx="3294993" cy="4229100"/>
          </a:xfrm>
          <a:pattFill prst="pct5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tIns="365760" anchor="ctr"/>
          <a:lstStyle>
            <a:lvl1pPr algn="ctr">
              <a:defRPr sz="1100" i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9627BB5-A03A-5D4A-A909-3E30038D63E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4713888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8197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1DB9-5C03-5048-A671-E45D33B5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17805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B0113-0634-774E-B0B1-129BD759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5DC9-C666-B049-A238-1781A0FF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38DFB30-2A08-784D-8FE8-8EA7E9B392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00890" y="1238250"/>
            <a:ext cx="2585910" cy="3429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9546954-96DD-2947-B4DE-B737CF89661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51780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96837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8C9A-1B02-E043-9D84-EE7130160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17805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B9BA3-BA88-E44B-829A-AE0461A6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7DC15-635E-DB47-98C5-1FEE6CB1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8A74D5D-6952-CA46-ADC5-B6E5B6CB675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00890" y="1238250"/>
            <a:ext cx="2585910" cy="3429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03BE438-F8A2-8840-B46D-C197E466AD9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5178054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7296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4EB1-EA35-A745-8FE2-F1EACEB8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17805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F4CBF-F609-4F4A-A86A-7D554422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EB31D-835F-3E46-8F35-EBE951E0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BCDDB6-78C8-D14D-9CF8-556B679C730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00890" y="1238250"/>
            <a:ext cx="2585910" cy="3429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B60DF43-6030-354E-B44E-70CD8CAE888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51780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41562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Cob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DBB6-C8FC-DC41-98B4-43C2ADAA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5178054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5D335-9190-6E42-AF46-D9FA6285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©2021 Vertex Pharmaceuticals Incorporated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BF061-12C7-C344-A517-335ACA3B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E6D07EB-815E-3D43-BE26-92B4A59713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00890" y="1238250"/>
            <a:ext cx="2585910" cy="34290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518391D-4610-2D41-B067-122E4DCD4BF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7200" y="1238250"/>
            <a:ext cx="51780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792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1E81-05D0-EA48-AFD2-B4396D53D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6600" y="933450"/>
            <a:ext cx="5410199" cy="454855"/>
          </a:xfrm>
          <a:prstGeom prst="rect">
            <a:avLst/>
          </a:prstGeom>
        </p:spPr>
        <p:txBody>
          <a:bodyPr/>
          <a:lstStyle>
            <a:lvl1pPr>
              <a:defRPr sz="2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Closing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258A1-6F8F-C244-BEE3-DC082815E5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76600" y="1586112"/>
            <a:ext cx="2590800" cy="179860"/>
          </a:xfrm>
        </p:spPr>
        <p:txBody>
          <a:bodyPr/>
          <a:lstStyle>
            <a:lvl1pPr>
              <a:defRPr sz="1200" b="1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D8D188A-D6A8-2549-ADE9-7B0FB4CA9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76600" y="1775714"/>
            <a:ext cx="2590800" cy="203148"/>
          </a:xfrm>
        </p:spPr>
        <p:txBody>
          <a:bodyPr/>
          <a:lstStyle>
            <a:lvl1pPr>
              <a:defRPr sz="12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sz="1200"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7D94D494-38BD-EF45-B34D-F131A761FF9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25907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B7460-DE73-BF44-B56A-B0534D8A883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C3D9CFB-6F00-004F-8992-A314EAA320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76600" y="1985977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 err="1"/>
              <a:t>firstname.lastname@vrtx.com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32D05BE-CFEA-F742-8337-C2B9CB785E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6600" y="2196240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/>
              <a:t>+1 123 456 7890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90591B9-93E0-9C4A-87CE-383E4FC70B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8038" y="1586112"/>
            <a:ext cx="2590800" cy="179860"/>
          </a:xfrm>
        </p:spPr>
        <p:txBody>
          <a:bodyPr/>
          <a:lstStyle>
            <a:lvl1pPr>
              <a:defRPr sz="1200" b="1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8A15119E-F511-3A40-9E46-9B33DB1AF4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8038" y="1775714"/>
            <a:ext cx="2590800" cy="203148"/>
          </a:xfrm>
        </p:spPr>
        <p:txBody>
          <a:bodyPr/>
          <a:lstStyle>
            <a:lvl1pPr>
              <a:defRPr sz="12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sz="1200"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7012F2-380F-684F-8A2C-A36BE88B9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8038" y="1985977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 err="1"/>
              <a:t>firstname.lastname@vrtx.com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2BDA7B9-F43D-624B-9DB9-6599BBDD12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8038" y="2196240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/>
              <a:t>+1 123 456 7890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A47C1EF-D353-B047-BEA3-23E2689540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76600" y="2740114"/>
            <a:ext cx="2590800" cy="179860"/>
          </a:xfrm>
        </p:spPr>
        <p:txBody>
          <a:bodyPr/>
          <a:lstStyle>
            <a:lvl1pPr>
              <a:defRPr sz="1200" b="1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DE7A91AA-48A6-ED4B-9890-0F808541A86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76600" y="2929716"/>
            <a:ext cx="2590800" cy="203148"/>
          </a:xfrm>
        </p:spPr>
        <p:txBody>
          <a:bodyPr/>
          <a:lstStyle>
            <a:lvl1pPr>
              <a:defRPr sz="12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sz="1200"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722D0B4-1F58-DD41-A150-2ABD99CA23A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76600" y="3139979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 err="1"/>
              <a:t>firstname.lastname@vrtx.com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B15BC48-8F09-7943-BF04-AA5ACE3B99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6600" y="3350242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/>
              <a:t>+1 123 456 7890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0D1BF10-0800-BD49-80BC-43FE21CF1FC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98038" y="2740114"/>
            <a:ext cx="2590800" cy="179860"/>
          </a:xfrm>
        </p:spPr>
        <p:txBody>
          <a:bodyPr/>
          <a:lstStyle>
            <a:lvl1pPr>
              <a:defRPr sz="1200" b="1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605A15C-07EB-784B-B621-B378D1A14A2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8038" y="2929716"/>
            <a:ext cx="2590800" cy="203148"/>
          </a:xfrm>
        </p:spPr>
        <p:txBody>
          <a:bodyPr/>
          <a:lstStyle>
            <a:lvl1pPr>
              <a:defRPr sz="12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1200" cap="all" baseline="0"/>
            </a:lvl2pPr>
            <a:lvl3pPr marL="0" indent="0">
              <a:buFontTx/>
              <a:buNone/>
              <a:defRPr sz="1200" cap="all" baseline="0"/>
            </a:lvl3pPr>
            <a:lvl4pPr marL="0" indent="0">
              <a:buFontTx/>
              <a:buNone/>
              <a:defRPr sz="1200" cap="all" baseline="0"/>
            </a:lvl4pPr>
            <a:lvl5pPr marL="0" indent="0">
              <a:buFontTx/>
              <a:buNone/>
              <a:defRPr sz="1200" cap="all" baseline="0"/>
            </a:lvl5pPr>
            <a:lvl6pPr marL="0" indent="0">
              <a:buFontTx/>
              <a:buNone/>
              <a:defRPr sz="1200" cap="all" baseline="0"/>
            </a:lvl6pPr>
            <a:lvl7pPr marL="0" indent="0">
              <a:buFontTx/>
              <a:buNone/>
              <a:defRPr sz="1200" cap="all" baseline="0"/>
            </a:lvl7pPr>
            <a:lvl8pPr marL="0" indent="0">
              <a:buFontTx/>
              <a:buNone/>
              <a:defRPr sz="1200" cap="all" baseline="0"/>
            </a:lvl8pPr>
            <a:lvl9pPr marL="0" indent="0">
              <a:buFontTx/>
              <a:buNone/>
              <a:defRPr sz="1200" cap="all" baseline="0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5F3453-4B4F-A44F-9641-12A2B14991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098038" y="3139979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 err="1"/>
              <a:t>firstname.lastname@vrtx.com</a:t>
            </a:r>
            <a:endParaRPr lang="en-US" dirty="0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E04BAB2-476D-694F-B440-021021EB875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98038" y="3350242"/>
            <a:ext cx="2590800" cy="203148"/>
          </a:xfrm>
        </p:spPr>
        <p:txBody>
          <a:bodyPr/>
          <a:lstStyle>
            <a:lvl1pPr>
              <a:defRPr sz="1200" cap="none" baseline="0">
                <a:solidFill>
                  <a:schemeClr val="tx1"/>
                </a:solidFill>
                <a:latin typeface="+mj-lt"/>
              </a:defRPr>
            </a:lvl1pPr>
            <a:lvl2pPr>
              <a:defRPr sz="1200" b="0" cap="none" baseline="0">
                <a:latin typeface="+mj-lt"/>
              </a:defRPr>
            </a:lvl2pPr>
            <a:lvl3pPr marL="0" indent="0">
              <a:buFontTx/>
              <a:buNone/>
              <a:defRPr sz="1200" cap="none" baseline="0">
                <a:latin typeface="+mj-lt"/>
              </a:defRPr>
            </a:lvl3pPr>
            <a:lvl4pPr marL="0" indent="0">
              <a:buFontTx/>
              <a:buNone/>
              <a:defRPr sz="1200" cap="none" baseline="0">
                <a:latin typeface="+mj-lt"/>
              </a:defRPr>
            </a:lvl4pPr>
            <a:lvl5pPr marL="0" indent="0">
              <a:buFontTx/>
              <a:buNone/>
              <a:defRPr sz="1200" cap="none" baseline="0">
                <a:latin typeface="+mj-lt"/>
              </a:defRPr>
            </a:lvl5pPr>
            <a:lvl6pPr marL="0" indent="0">
              <a:buFontTx/>
              <a:buNone/>
              <a:defRPr sz="1200" cap="none" baseline="0">
                <a:latin typeface="+mj-lt"/>
              </a:defRPr>
            </a:lvl6pPr>
            <a:lvl7pPr marL="0" indent="0">
              <a:buFontTx/>
              <a:buNone/>
              <a:defRPr sz="1200" cap="none" baseline="0">
                <a:latin typeface="+mj-lt"/>
              </a:defRPr>
            </a:lvl7pPr>
            <a:lvl8pPr marL="0" indent="0">
              <a:buFontTx/>
              <a:buNone/>
              <a:defRPr sz="1200" cap="none" baseline="0">
                <a:latin typeface="+mj-lt"/>
              </a:defRPr>
            </a:lvl8pPr>
            <a:lvl9pPr marL="0" indent="0">
              <a:buFontTx/>
              <a:buNone/>
              <a:defRPr sz="1200" cap="none" baseline="0">
                <a:latin typeface="+mj-lt"/>
              </a:defRPr>
            </a:lvl9pPr>
          </a:lstStyle>
          <a:p>
            <a:pPr lvl="0"/>
            <a:r>
              <a:rPr lang="en-US" dirty="0"/>
              <a:t>+1 123 456 7890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521172C-41D2-894E-92BF-E2D0ED3605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823" y="1901826"/>
            <a:ext cx="1627934" cy="12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7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68C244-7270-D041-9FF3-11EE2D5DB6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632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4B60F-9EFB-D945-8C35-AF14F53E27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F4C403B-2072-FA48-B9A5-40AC43ACBF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273E61C-6AE8-1F40-A40D-5104ACCB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C9A318D-8D05-784B-A5D0-FD6F3382B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AFC4BF-649C-BB48-9437-91E10BC39C3C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142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0FBADD-1445-084C-9FDE-37F896784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94632" y="1881089"/>
            <a:ext cx="3092632" cy="1308157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a maximum of three lines of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4B60F-9EFB-D945-8C35-AF14F53E27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4633" y="3951480"/>
            <a:ext cx="3092632" cy="213584"/>
          </a:xfrm>
        </p:spPr>
        <p:txBody>
          <a:bodyPr anchor="b"/>
          <a:lstStyle>
            <a:lvl1pPr algn="r">
              <a:defRPr sz="1200" cap="all" baseline="0">
                <a:solidFill>
                  <a:schemeClr val="bg1"/>
                </a:solidFill>
              </a:defRPr>
            </a:lvl1pPr>
            <a:lvl2pPr algn="r">
              <a:defRPr sz="1200" b="0" cap="all" baseline="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cap="all" baseline="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5pPr>
            <a:lvl6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6pPr>
            <a:lvl7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7pPr>
            <a:lvl8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8pPr>
            <a:lvl9pPr marL="0" indent="0" algn="r">
              <a:buFontTx/>
              <a:buNone/>
              <a:defRPr sz="12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Month 00, 2019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F4C403B-2072-FA48-B9A5-40AC43ACBF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4632" y="3676261"/>
            <a:ext cx="3092632" cy="255660"/>
          </a:xfrm>
        </p:spPr>
        <p:txBody>
          <a:bodyPr/>
          <a:lstStyle>
            <a:lvl1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1400" b="0" cap="all" baseline="0">
                <a:solidFill>
                  <a:schemeClr val="bg1"/>
                </a:solidFill>
                <a:latin typeface="+mj-lt"/>
              </a:defRPr>
            </a:lvl2pPr>
            <a:lvl3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4pPr>
            <a:lvl5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5pPr>
            <a:lvl6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6pPr>
            <a:lvl7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7pPr>
            <a:lvl8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8pPr>
            <a:lvl9pPr marL="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8"/>
            <a:r>
              <a:rPr lang="en-US" dirty="0"/>
              <a:t>Presenter name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273E61C-6AE8-1F40-A40D-5104ACCB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4785288"/>
            <a:ext cx="5410200" cy="200056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C9A318D-8D05-784B-A5D0-FD6F3382B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86332" y="278787"/>
            <a:ext cx="1430049" cy="1105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A41AE-D4CB-4D4A-83E2-92BDAC93A3FB}"/>
              </a:ext>
            </a:extLst>
          </p:cNvPr>
          <p:cNvSpPr txBox="1"/>
          <p:nvPr userDrawn="1"/>
        </p:nvSpPr>
        <p:spPr>
          <a:xfrm>
            <a:off x="4949371" y="4785288"/>
            <a:ext cx="1961241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6180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CCFAEDD-EF58-114D-A98E-94B6091F59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66784" y="2596974"/>
            <a:ext cx="2590800" cy="203148"/>
          </a:xfrm>
        </p:spPr>
        <p:txBody>
          <a:bodyPr/>
          <a:lstStyle>
            <a:lvl1pPr algn="ctr">
              <a:defRPr sz="1200" b="1" cap="none" baseline="0">
                <a:solidFill>
                  <a:schemeClr val="tx2"/>
                </a:solidFill>
                <a:latin typeface="+mn-lt"/>
              </a:defRPr>
            </a:lvl1pPr>
            <a:lvl2pPr algn="ctr">
              <a:defRPr sz="1200">
                <a:solidFill>
                  <a:schemeClr val="tx2"/>
                </a:solidFill>
              </a:defRPr>
            </a:lvl2pPr>
            <a:lvl3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3pPr>
            <a:lvl4pPr marL="0" indent="0" algn="ctr">
              <a:buFontTx/>
              <a:buNone/>
              <a:defRPr b="1">
                <a:solidFill>
                  <a:schemeClr val="tx2"/>
                </a:solidFill>
              </a:defRPr>
            </a:lvl4pPr>
            <a:lvl5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5pPr>
            <a:lvl6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6pPr>
            <a:lvl7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7pPr>
            <a:lvl8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8pPr>
            <a:lvl9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BREAK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1B1F3018-BB61-A84E-B1D5-2050FAC3D1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2144" y="1196573"/>
            <a:ext cx="2590800" cy="203148"/>
          </a:xfrm>
        </p:spPr>
        <p:txBody>
          <a:bodyPr/>
          <a:lstStyle>
            <a:lvl1pPr>
              <a:defRPr sz="1200" b="0">
                <a:latin typeface="+mn-lt"/>
              </a:defRPr>
            </a:lvl1pPr>
            <a:lvl2pPr>
              <a:defRPr sz="1200" b="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2"/>
            <a:r>
              <a:rPr lang="en-US" dirty="0"/>
              <a:t>Presenter name(s)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550DB92-7FF4-C94F-9741-4237FB298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26" y="2095927"/>
            <a:ext cx="2112578" cy="924675"/>
          </a:xfrm>
          <a:noFill/>
        </p:spPr>
        <p:txBody>
          <a:bodyPr tIns="0" anchor="t" anchorCtr="0"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AGENDA/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OBJECTIVES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TITLE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AA80094-6871-2244-88D0-426657FBE7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76600" y="1193756"/>
            <a:ext cx="2590800" cy="445858"/>
          </a:xfrm>
        </p:spPr>
        <p:txBody>
          <a:bodyPr/>
          <a:lstStyle>
            <a:lvl1pPr algn="r">
              <a:spcBef>
                <a:spcPts val="0"/>
              </a:spcBef>
              <a:defRPr sz="1200"/>
            </a:lvl1pPr>
            <a:lvl2pPr>
              <a:defRPr sz="1200" b="1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0" algn="r"/>
            <a:r>
              <a:rPr lang="en-US" dirty="0"/>
              <a:t>SESSION TITLE</a:t>
            </a:r>
            <a:br>
              <a:rPr lang="en-US" dirty="0"/>
            </a:br>
            <a:r>
              <a:rPr lang="en-US" dirty="0"/>
              <a:t>TWO LINES</a:t>
            </a:r>
          </a:p>
          <a:p>
            <a:pPr algn="r"/>
            <a:endParaRPr lang="en-US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2FA69907-1A77-4349-B9F6-60EEA16D97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6600" y="1795499"/>
            <a:ext cx="2590800" cy="179860"/>
          </a:xfrm>
        </p:spPr>
        <p:txBody>
          <a:bodyPr/>
          <a:lstStyle>
            <a:lvl1pPr algn="r">
              <a:defRPr sz="1200"/>
            </a:lvl1pPr>
            <a:lvl2pPr>
              <a:defRPr sz="120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 sz="1200"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0" algn="r"/>
            <a:r>
              <a:rPr lang="en-US" dirty="0"/>
              <a:t>SESSION TITLE ONE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7A035-3D72-2546-A3F0-CBBDFD22208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4C78B-9070-9144-9399-0FAB277068A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7E1FF1-55E3-3549-B662-1E004D6FB04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02144" y="1795499"/>
            <a:ext cx="2590800" cy="203148"/>
          </a:xfrm>
        </p:spPr>
        <p:txBody>
          <a:bodyPr/>
          <a:lstStyle>
            <a:lvl1pPr>
              <a:defRPr sz="1200" b="0">
                <a:latin typeface="+mn-lt"/>
              </a:defRPr>
            </a:lvl1pPr>
            <a:lvl2pPr>
              <a:defRPr sz="1200" b="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2"/>
            <a:r>
              <a:rPr lang="en-US" dirty="0"/>
              <a:t>Presenter name(s)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4630ADC-F081-AE4C-A440-7F039DBF08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6600" y="2197279"/>
            <a:ext cx="2590800" cy="179860"/>
          </a:xfrm>
        </p:spPr>
        <p:txBody>
          <a:bodyPr/>
          <a:lstStyle>
            <a:lvl1pPr algn="r">
              <a:defRPr sz="1200"/>
            </a:lvl1pPr>
            <a:lvl2pPr>
              <a:defRPr sz="120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 sz="1200"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0" algn="r"/>
            <a:r>
              <a:rPr lang="en-US" dirty="0"/>
              <a:t>SESSION TITLE ONE LINE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6A797CF-15F3-AA47-9C43-2C62B1929B1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02144" y="2197279"/>
            <a:ext cx="2590800" cy="203148"/>
          </a:xfrm>
        </p:spPr>
        <p:txBody>
          <a:bodyPr/>
          <a:lstStyle>
            <a:lvl1pPr>
              <a:defRPr sz="1200" b="0">
                <a:latin typeface="+mn-lt"/>
              </a:defRPr>
            </a:lvl1pPr>
            <a:lvl2pPr>
              <a:defRPr sz="1200" b="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2"/>
            <a:r>
              <a:rPr lang="en-US" dirty="0"/>
              <a:t>Presenter name(s)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F091773-11AB-A244-9F1B-3A581736BE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76600" y="2962689"/>
            <a:ext cx="2590800" cy="179860"/>
          </a:xfrm>
        </p:spPr>
        <p:txBody>
          <a:bodyPr/>
          <a:lstStyle>
            <a:lvl1pPr algn="r">
              <a:defRPr sz="1200"/>
            </a:lvl1pPr>
            <a:lvl2pPr>
              <a:defRPr sz="120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 sz="1200"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0" algn="r"/>
            <a:r>
              <a:rPr lang="en-US" dirty="0"/>
              <a:t>SESSION TITLE ONE LINE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B47B11D-97B4-5145-A8E0-2CE6057ABAF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2144" y="2962689"/>
            <a:ext cx="2590800" cy="203148"/>
          </a:xfrm>
        </p:spPr>
        <p:txBody>
          <a:bodyPr/>
          <a:lstStyle>
            <a:lvl1pPr>
              <a:defRPr sz="1200" b="0">
                <a:latin typeface="+mn-lt"/>
              </a:defRPr>
            </a:lvl1pPr>
            <a:lvl2pPr>
              <a:defRPr sz="1200" b="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2"/>
            <a:r>
              <a:rPr lang="en-US" dirty="0"/>
              <a:t>Presenter name(s)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2307F77-A01A-8643-A1C6-4C016AB366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3330340"/>
            <a:ext cx="2590800" cy="179860"/>
          </a:xfrm>
        </p:spPr>
        <p:txBody>
          <a:bodyPr/>
          <a:lstStyle>
            <a:lvl1pPr algn="r">
              <a:defRPr sz="1200"/>
            </a:lvl1pPr>
            <a:lvl2pPr>
              <a:defRPr sz="120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 sz="1200"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0" algn="r"/>
            <a:r>
              <a:rPr lang="en-US" dirty="0"/>
              <a:t>SESSION TITLE ONE LINE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CEEC1B0F-536A-8E45-A6E5-427CD99953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02144" y="3330340"/>
            <a:ext cx="2590800" cy="203148"/>
          </a:xfrm>
        </p:spPr>
        <p:txBody>
          <a:bodyPr/>
          <a:lstStyle>
            <a:lvl1pPr>
              <a:defRPr sz="1200" b="0">
                <a:latin typeface="+mn-lt"/>
              </a:defRPr>
            </a:lvl1pPr>
            <a:lvl2pPr>
              <a:defRPr sz="1200" b="0"/>
            </a:lvl2pPr>
            <a:lvl3pPr marL="0" indent="0">
              <a:buFontTx/>
              <a:buNone/>
              <a:defRPr sz="1200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 sz="1200"/>
            </a:lvl5pPr>
            <a:lvl6pPr marL="0" indent="0">
              <a:buFontTx/>
              <a:buNone/>
              <a:defRPr sz="1200"/>
            </a:lvl6pPr>
            <a:lvl7pPr marL="0" indent="0">
              <a:buFontTx/>
              <a:buNone/>
              <a:defRPr sz="1200"/>
            </a:lvl7pPr>
            <a:lvl8pPr marL="0" indent="0">
              <a:buFontTx/>
              <a:buNone/>
              <a:defRPr sz="1200"/>
            </a:lvl8pPr>
            <a:lvl9pPr marL="0" indent="0">
              <a:buFontTx/>
              <a:buNone/>
              <a:defRPr sz="1200"/>
            </a:lvl9pPr>
          </a:lstStyle>
          <a:p>
            <a:pPr lvl="2"/>
            <a:r>
              <a:rPr lang="en-US" dirty="0"/>
              <a:t>Presenter name(s)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4E7758C-EA62-E548-9C7E-16C802B79B8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66784" y="3744486"/>
            <a:ext cx="2590800" cy="203148"/>
          </a:xfrm>
        </p:spPr>
        <p:txBody>
          <a:bodyPr/>
          <a:lstStyle>
            <a:lvl1pPr algn="ctr">
              <a:defRPr sz="1200" b="1" cap="none" baseline="0">
                <a:solidFill>
                  <a:schemeClr val="tx2"/>
                </a:solidFill>
                <a:latin typeface="+mn-lt"/>
              </a:defRPr>
            </a:lvl1pPr>
            <a:lvl2pPr algn="ctr">
              <a:defRPr sz="1200">
                <a:solidFill>
                  <a:schemeClr val="tx2"/>
                </a:solidFill>
              </a:defRPr>
            </a:lvl2pPr>
            <a:lvl3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3pPr>
            <a:lvl4pPr marL="0" indent="0" algn="ctr">
              <a:buFontTx/>
              <a:buNone/>
              <a:defRPr b="1">
                <a:solidFill>
                  <a:schemeClr val="tx2"/>
                </a:solidFill>
              </a:defRPr>
            </a:lvl4pPr>
            <a:lvl5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5pPr>
            <a:lvl6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6pPr>
            <a:lvl7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7pPr>
            <a:lvl8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8pPr>
            <a:lvl9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RECEPTION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DF1FAC8-FCDA-A949-985B-7407EE938F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6784" y="835629"/>
            <a:ext cx="2590800" cy="203148"/>
          </a:xfrm>
        </p:spPr>
        <p:txBody>
          <a:bodyPr/>
          <a:lstStyle>
            <a:lvl1pPr algn="ctr">
              <a:defRPr sz="1200" b="1" cap="none" baseline="0">
                <a:solidFill>
                  <a:schemeClr val="tx2"/>
                </a:solidFill>
                <a:latin typeface="+mn-lt"/>
              </a:defRPr>
            </a:lvl1pPr>
            <a:lvl2pPr algn="ctr">
              <a:defRPr sz="1200">
                <a:solidFill>
                  <a:schemeClr val="tx2"/>
                </a:solidFill>
              </a:defRPr>
            </a:lvl2pPr>
            <a:lvl3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3pPr>
            <a:lvl4pPr marL="0" indent="0" algn="ctr">
              <a:buFontTx/>
              <a:buNone/>
              <a:defRPr b="1">
                <a:solidFill>
                  <a:schemeClr val="tx2"/>
                </a:solidFill>
              </a:defRPr>
            </a:lvl4pPr>
            <a:lvl5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5pPr>
            <a:lvl6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6pPr>
            <a:lvl7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7pPr>
            <a:lvl8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8pPr>
            <a:lvl9pPr marL="0" indent="0" algn="ctr">
              <a:buFontTx/>
              <a:buNone/>
              <a:defRPr sz="12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ORIENTATION</a:t>
            </a:r>
          </a:p>
        </p:txBody>
      </p:sp>
    </p:spTree>
    <p:extLst>
      <p:ext uri="{BB962C8B-B14F-4D97-AF65-F5344CB8AC3E}">
        <p14:creationId xmlns:p14="http://schemas.microsoft.com/office/powerpoint/2010/main" val="262344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Magen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24ACF9-7AC9-444F-9461-AC136AC4A4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258A1-6F8F-C244-BEE3-DC082815E5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024" y="2042478"/>
            <a:ext cx="4222276" cy="266329"/>
          </a:xfrm>
        </p:spPr>
        <p:txBody>
          <a:bodyPr/>
          <a:lstStyle>
            <a:lvl1pPr>
              <a:defRPr sz="1600" cap="all" baseline="0">
                <a:solidFill>
                  <a:schemeClr val="bg2"/>
                </a:solidFill>
                <a:latin typeface="+mj-lt"/>
              </a:defRPr>
            </a:lvl1pPr>
            <a:lvl2pPr>
              <a:defRPr sz="1600" b="0">
                <a:solidFill>
                  <a:schemeClr val="bg2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3pPr>
            <a:lvl4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6pPr>
            <a:lvl7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7pPr>
            <a:lvl8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8pPr>
            <a:lvl9pPr marL="0" indent="0">
              <a:buFontTx/>
              <a:buNone/>
              <a:defRPr sz="1600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SECTION 1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0348D8-0229-8146-8F37-EBD58C2C66F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57201" y="4785288"/>
            <a:ext cx="5410199" cy="200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E75AC-0E7E-A942-9507-21226FFDAEC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EA09C4E-544F-7548-A558-D75837BF801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A215F8-4527-7A4C-A0AE-A0ABC136ED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4" y="2333030"/>
            <a:ext cx="5410199" cy="2334219"/>
          </a:xfrm>
          <a:prstGeom prst="rect">
            <a:avLst/>
          </a:prstGeom>
        </p:spPr>
        <p:txBody>
          <a:bodyPr tIns="0" anchor="t" anchorCtr="0"/>
          <a:lstStyle>
            <a:lvl1pPr>
              <a:defRPr sz="24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Divider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25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8250"/>
            <a:ext cx="8229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95300"/>
          </a:xfrm>
          <a:prstGeom prst="rect">
            <a:avLst/>
          </a:prstGeom>
        </p:spPr>
        <p:txBody>
          <a:bodyPr vert="horz" lIns="0" tIns="603504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DAB01-689A-F347-91FA-B5F34A92E9C7}"/>
              </a:ext>
            </a:extLst>
          </p:cNvPr>
          <p:cNvSpPr txBox="1"/>
          <p:nvPr userDrawn="1"/>
        </p:nvSpPr>
        <p:spPr>
          <a:xfrm>
            <a:off x="7505699" y="4785288"/>
            <a:ext cx="714375" cy="200056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marL="0" lvl="0" indent="-2400300" algn="r"/>
            <a:r>
              <a:rPr lang="en-US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global.vrtx.com</a:t>
            </a:r>
            <a:endParaRPr lang="en-US" sz="8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0731A-B4CE-CB4B-86D4-5377AD6D1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1" y="4785288"/>
            <a:ext cx="5410199" cy="20005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0">
              <a:defRPr sz="800">
                <a:solidFill>
                  <a:schemeClr val="tx1"/>
                </a:solidFill>
                <a:latin typeface="+mj-lt"/>
              </a:defRPr>
            </a:lvl2pPr>
            <a:lvl3pPr marL="0">
              <a:defRPr sz="800">
                <a:solidFill>
                  <a:schemeClr val="tx1"/>
                </a:solidFill>
                <a:latin typeface="+mj-lt"/>
              </a:defRPr>
            </a:lvl3pPr>
            <a:lvl4pPr marL="0">
              <a:defRPr sz="800">
                <a:latin typeface="+mj-lt"/>
              </a:defRPr>
            </a:lvl4pPr>
            <a:lvl5pPr marL="0">
              <a:defRPr sz="800">
                <a:solidFill>
                  <a:schemeClr val="tx1"/>
                </a:solidFill>
                <a:latin typeface="+mj-lt"/>
              </a:defRPr>
            </a:lvl5pPr>
            <a:lvl6pPr marL="0">
              <a:defRPr sz="800">
                <a:solidFill>
                  <a:schemeClr val="tx1"/>
                </a:solidFill>
                <a:latin typeface="+mj-lt"/>
              </a:defRPr>
            </a:lvl6pPr>
            <a:lvl7pPr marL="0">
              <a:defRPr sz="800">
                <a:solidFill>
                  <a:schemeClr val="tx1"/>
                </a:solidFill>
                <a:latin typeface="+mj-lt"/>
              </a:defRPr>
            </a:lvl7pPr>
            <a:lvl8pPr marL="0">
              <a:defRPr sz="800">
                <a:latin typeface="+mj-lt"/>
              </a:defRPr>
            </a:lvl8pPr>
            <a:lvl9pPr marL="0" algn="l">
              <a:defRPr sz="800">
                <a:solidFill>
                  <a:schemeClr val="tx1"/>
                </a:solidFill>
                <a:latin typeface="+mj-lt"/>
              </a:defRPr>
            </a:lvl9pPr>
          </a:lstStyle>
          <a:p>
            <a:r>
              <a:rPr lang="en-US" dirty="0"/>
              <a:t>©2021 Vertex Pharmaceuticals Incorporated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79AC0-9DF7-F445-ABE3-FCD44E3A6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74" y="4785288"/>
            <a:ext cx="466726" cy="20005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algn="r">
              <a:defRPr sz="800">
                <a:solidFill>
                  <a:schemeClr val="tx1"/>
                </a:solidFill>
              </a:defRPr>
            </a:lvl2pPr>
            <a:lvl3pPr marL="0" algn="r">
              <a:defRPr sz="800">
                <a:solidFill>
                  <a:schemeClr val="tx1"/>
                </a:solidFill>
              </a:defRPr>
            </a:lvl3pPr>
            <a:lvl4pPr marL="0" algn="r">
              <a:defRPr sz="800"/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algn="r">
              <a:defRPr sz="800">
                <a:solidFill>
                  <a:schemeClr val="tx1"/>
                </a:solidFill>
              </a:defRPr>
            </a:lvl6pPr>
            <a:lvl7pPr marL="0" algn="r">
              <a:defRPr sz="800">
                <a:solidFill>
                  <a:schemeClr val="tx1"/>
                </a:solidFill>
              </a:defRPr>
            </a:lvl7pPr>
            <a:lvl8pPr marL="0" algn="r">
              <a:defRPr sz="800">
                <a:solidFill>
                  <a:schemeClr val="tx1"/>
                </a:solidFill>
              </a:defRPr>
            </a:lvl8pPr>
            <a:lvl9pPr marL="0" algn="r">
              <a:defRPr sz="800">
                <a:solidFill>
                  <a:schemeClr val="tx1"/>
                </a:solidFill>
              </a:defRPr>
            </a:lvl9pPr>
          </a:lstStyle>
          <a:p>
            <a:fld id="{6EA09C4E-544F-7548-A558-D75837BF80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10DF8-EE35-7944-868A-91F1E1D32BE6}"/>
              </a:ext>
            </a:extLst>
          </p:cNvPr>
          <p:cNvSpPr txBox="1"/>
          <p:nvPr userDrawn="1"/>
        </p:nvSpPr>
        <p:spPr>
          <a:xfrm>
            <a:off x="5544457" y="4785288"/>
            <a:ext cx="1961242" cy="2000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058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18" r:id="rId2"/>
    <p:sldLayoutId id="2147483661" r:id="rId3"/>
    <p:sldLayoutId id="2147483719" r:id="rId4"/>
    <p:sldLayoutId id="2147483720" r:id="rId5"/>
    <p:sldLayoutId id="2147483755" r:id="rId6"/>
    <p:sldLayoutId id="2147483758" r:id="rId7"/>
    <p:sldLayoutId id="2147483743" r:id="rId8"/>
    <p:sldLayoutId id="2147483714" r:id="rId9"/>
    <p:sldLayoutId id="2147483722" r:id="rId10"/>
    <p:sldLayoutId id="2147483721" r:id="rId11"/>
    <p:sldLayoutId id="2147483723" r:id="rId12"/>
    <p:sldLayoutId id="2147483754" r:id="rId13"/>
    <p:sldLayoutId id="2147483744" r:id="rId14"/>
    <p:sldLayoutId id="2147483662" r:id="rId15"/>
    <p:sldLayoutId id="2147483664" r:id="rId16"/>
    <p:sldLayoutId id="2147483671" r:id="rId17"/>
    <p:sldLayoutId id="2147483672" r:id="rId18"/>
    <p:sldLayoutId id="2147483687" r:id="rId19"/>
    <p:sldLayoutId id="2147483688" r:id="rId20"/>
    <p:sldLayoutId id="2147483666" r:id="rId21"/>
    <p:sldLayoutId id="2147483742" r:id="rId22"/>
    <p:sldLayoutId id="2147483730" r:id="rId23"/>
    <p:sldLayoutId id="2147483667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24" r:id="rId32"/>
    <p:sldLayoutId id="2147483733" r:id="rId33"/>
    <p:sldLayoutId id="2147483734" r:id="rId34"/>
    <p:sldLayoutId id="2147483735" r:id="rId35"/>
    <p:sldLayoutId id="2147483673" r:id="rId36"/>
    <p:sldLayoutId id="2147483699" r:id="rId37"/>
    <p:sldLayoutId id="2147483731" r:id="rId38"/>
    <p:sldLayoutId id="2147483732" r:id="rId39"/>
    <p:sldLayoutId id="2147483745" r:id="rId40"/>
    <p:sldLayoutId id="2147483746" r:id="rId41"/>
    <p:sldLayoutId id="2147483703" r:id="rId42"/>
    <p:sldLayoutId id="2147483704" r:id="rId43"/>
    <p:sldLayoutId id="2147483726" r:id="rId44"/>
    <p:sldLayoutId id="2147483727" r:id="rId45"/>
    <p:sldLayoutId id="2147483705" r:id="rId46"/>
    <p:sldLayoutId id="2147483708" r:id="rId47"/>
    <p:sldLayoutId id="2147483706" r:id="rId48"/>
    <p:sldLayoutId id="2147483709" r:id="rId49"/>
    <p:sldLayoutId id="2147483736" r:id="rId50"/>
    <p:sldLayoutId id="2147483737" r:id="rId51"/>
    <p:sldLayoutId id="2147483707" r:id="rId52"/>
    <p:sldLayoutId id="2147483710" r:id="rId53"/>
    <p:sldLayoutId id="2147483728" r:id="rId54"/>
    <p:sldLayoutId id="2147483729" r:id="rId55"/>
    <p:sldLayoutId id="2147483738" r:id="rId56"/>
    <p:sldLayoutId id="2147483739" r:id="rId57"/>
    <p:sldLayoutId id="2147483725" r:id="rId5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600"/>
        </a:spcBef>
        <a:buFontTx/>
        <a:buNone/>
        <a:tabLst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01168" indent="-109728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" indent="-109728" algn="l" defTabSz="6858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" indent="-109728" algn="l" defTabSz="6858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" indent="-109728" algn="l" defTabSz="6858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88925" indent="-198438" algn="l" defTabSz="685800" rtl="0" eaLnBrk="1" latinLnBrk="0" hangingPunct="1">
        <a:lnSpc>
          <a:spcPct val="100000"/>
        </a:lnSpc>
        <a:spcBef>
          <a:spcPts val="600"/>
        </a:spcBef>
        <a:buFont typeface="+mj-lt"/>
        <a:buAutoNum type="arabicPeriod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75488" indent="-201168" algn="l" defTabSz="685800" rtl="0" eaLnBrk="1" latinLnBrk="0" hangingPunct="1">
        <a:lnSpc>
          <a:spcPct val="100000"/>
        </a:lnSpc>
        <a:spcBef>
          <a:spcPts val="40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76656" indent="-201168" algn="l" defTabSz="685800" rtl="0" eaLnBrk="1" latinLnBrk="0" hangingPunct="1">
        <a:lnSpc>
          <a:spcPct val="100000"/>
        </a:lnSpc>
        <a:spcBef>
          <a:spcPts val="400"/>
        </a:spcBef>
        <a:buFont typeface="+mj-lt"/>
        <a:buAutoNum type="arabicPeriod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808" userDrawn="1">
          <p15:clr>
            <a:srgbClr val="F26B43"/>
          </p15:clr>
        </p15:guide>
        <p15:guide id="4" pos="2952" userDrawn="1">
          <p15:clr>
            <a:srgbClr val="F26B43"/>
          </p15:clr>
        </p15:guide>
        <p15:guide id="5" pos="2064" userDrawn="1">
          <p15:clr>
            <a:srgbClr val="F26B43"/>
          </p15:clr>
        </p15:guide>
        <p15:guide id="6" pos="1920" userDrawn="1">
          <p15:clr>
            <a:srgbClr val="F26B43"/>
          </p15:clr>
        </p15:guide>
        <p15:guide id="7" pos="1176" userDrawn="1">
          <p15:clr>
            <a:srgbClr val="F26B43"/>
          </p15:clr>
        </p15:guide>
        <p15:guide id="8" pos="1032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3696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584" userDrawn="1">
          <p15:clr>
            <a:srgbClr val="F26B43"/>
          </p15:clr>
        </p15:guide>
        <p15:guide id="13" pos="4728" userDrawn="1">
          <p15:clr>
            <a:srgbClr val="F26B43"/>
          </p15:clr>
        </p15:guide>
        <p15:guide id="14" pos="5472" userDrawn="1">
          <p15:clr>
            <a:srgbClr val="F26B43"/>
          </p15:clr>
        </p15:guide>
        <p15:guide id="15" orient="horz" pos="276" userDrawn="1">
          <p15:clr>
            <a:srgbClr val="F26B43"/>
          </p15:clr>
        </p15:guide>
        <p15:guide id="16" orient="horz" pos="2940" userDrawn="1">
          <p15:clr>
            <a:srgbClr val="F26B43"/>
          </p15:clr>
        </p15:guide>
        <p15:guide id="17" orient="horz" pos="780" userDrawn="1">
          <p15:clr>
            <a:srgbClr val="F26B43"/>
          </p15:clr>
        </p15:guide>
        <p15:guide id="18" orient="horz" pos="5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8A93-36FD-BB4B-82BC-AAE57AC49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on cell image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44218-5B1D-7940-8559-3DA94B3C7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5, 2021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EEA19D5-9439-2142-A177-4D017CBF3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Seonghoo Kim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8C98-C012-BB43-B2AF-F2E0AFD1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857B9C-4AD9-6F48-BF11-81EE6AB8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SKOPY</a:t>
            </a:r>
          </a:p>
          <a:p>
            <a:pPr marL="486918" lvl="2" indent="-285750"/>
            <a:r>
              <a:rPr lang="en-US" sz="1800" dirty="0"/>
              <a:t>Image analysis application from Broad Institute</a:t>
            </a:r>
          </a:p>
          <a:p>
            <a:pPr marL="486918" lvl="2" indent="-285750"/>
            <a:r>
              <a:rPr lang="en-US" sz="1800" dirty="0"/>
              <a:t>Lightweight version of Cell Profiler</a:t>
            </a:r>
          </a:p>
          <a:p>
            <a:pPr marL="486918" lvl="2" indent="-285750"/>
            <a:endParaRPr lang="en-US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Total of 255 features extracted from SKOPY</a:t>
            </a:r>
          </a:p>
          <a:p>
            <a:pPr marL="486918" lvl="2" indent="-285750"/>
            <a:r>
              <a:rPr lang="en-US" sz="1800" b="0" dirty="0"/>
              <a:t>Running machine learning on these data for outliers and prediction</a:t>
            </a:r>
          </a:p>
          <a:p>
            <a:pPr marL="486918" lvl="2" indent="-285750"/>
            <a:r>
              <a:rPr lang="en-US" sz="1800" dirty="0"/>
              <a:t>Database integration</a:t>
            </a:r>
            <a:endParaRPr lang="en-US" sz="1800" b="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008D0-8CE1-9642-8F45-314FE759E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E911-5EF2-5A4C-B4EF-4D9BF2A922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920186-17F8-CC40-9274-3FA0D543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image analysis	</a:t>
            </a:r>
          </a:p>
        </p:txBody>
      </p:sp>
    </p:spTree>
    <p:extLst>
      <p:ext uri="{BB962C8B-B14F-4D97-AF65-F5344CB8AC3E}">
        <p14:creationId xmlns:p14="http://schemas.microsoft.com/office/powerpoint/2010/main" val="211646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857B9C-4AD9-6F48-BF11-81EE6AB8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Hypi</a:t>
            </a:r>
            <a:endParaRPr lang="en-US" sz="1800" dirty="0"/>
          </a:p>
          <a:p>
            <a:pPr marL="486918" lvl="2" indent="-285750"/>
            <a:r>
              <a:rPr lang="en-US" sz="1600" b="0" dirty="0"/>
              <a:t>Low-code platform for apps</a:t>
            </a:r>
          </a:p>
          <a:p>
            <a:pPr marL="486918" lvl="2" indent="-285750"/>
            <a:r>
              <a:rPr lang="en-US" sz="1600" dirty="0" err="1"/>
              <a:t>GraphQL</a:t>
            </a:r>
            <a:endParaRPr lang="en-US" sz="1600" dirty="0"/>
          </a:p>
          <a:p>
            <a:pPr marL="669798" lvl="3" indent="-285750"/>
            <a:r>
              <a:rPr lang="en-US" sz="1400" b="0" dirty="0"/>
              <a:t>Optimized for a specific endpoint vs REST (better for deploying)</a:t>
            </a:r>
            <a:endParaRPr lang="en-US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b="0" dirty="0"/>
              <a:t>Two separate apps</a:t>
            </a:r>
          </a:p>
          <a:p>
            <a:pPr marL="486918" lvl="2" indent="-285750"/>
            <a:r>
              <a:rPr lang="en-US" sz="1600" dirty="0"/>
              <a:t>Storing data from SKOPY</a:t>
            </a:r>
          </a:p>
          <a:p>
            <a:pPr marL="486918" lvl="2" indent="-285750"/>
            <a:r>
              <a:rPr lang="en-US" sz="1600" b="0" dirty="0"/>
              <a:t>Storing data for outliers and predicted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Apache Ignite</a:t>
            </a:r>
          </a:p>
          <a:p>
            <a:pPr marL="486918" lvl="2" indent="-285750"/>
            <a:r>
              <a:rPr lang="en-US" sz="1600" dirty="0"/>
              <a:t>Distributed database for computing</a:t>
            </a:r>
          </a:p>
          <a:p>
            <a:pPr marL="486918" lvl="2" indent="-285750"/>
            <a:r>
              <a:rPr lang="en-US" sz="1600" dirty="0"/>
              <a:t>Integrated machine learning algorithm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008D0-8CE1-9642-8F45-314FE759E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E911-5EF2-5A4C-B4EF-4D9BF2A922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920186-17F8-CC40-9274-3FA0D543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  <p:pic>
        <p:nvPicPr>
          <p:cNvPr id="1026" name="Picture 2" descr="Hypi · GitHub">
            <a:extLst>
              <a:ext uri="{FF2B5EF4-FFF2-40B4-BE49-F238E27FC236}">
                <a16:creationId xmlns:a16="http://schemas.microsoft.com/office/drawing/2014/main" id="{1C41D357-AF74-41CC-9317-19FFBCC4D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828674"/>
            <a:ext cx="21240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Ignite - Wikipedia">
            <a:extLst>
              <a:ext uri="{FF2B5EF4-FFF2-40B4-BE49-F238E27FC236}">
                <a16:creationId xmlns:a16="http://schemas.microsoft.com/office/drawing/2014/main" id="{7645B101-0DD1-48B0-968B-B377FC41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70788"/>
            <a:ext cx="3124200" cy="138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2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008D0-8CE1-9642-8F45-314FE759E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E911-5EF2-5A4C-B4EF-4D9BF2A922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920186-17F8-CC40-9274-3FA0D543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9F3DFE-35FC-41A3-9F0F-C4DD28321B6C}"/>
              </a:ext>
            </a:extLst>
          </p:cNvPr>
          <p:cNvSpPr/>
          <p:nvPr/>
        </p:nvSpPr>
        <p:spPr>
          <a:xfrm>
            <a:off x="1190625" y="1209675"/>
            <a:ext cx="676275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/>
              <a:t>A machine learning algorithm that partitions data into k groups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39E6A4-4038-4D2D-BE68-A96A5BB63358}"/>
              </a:ext>
            </a:extLst>
          </p:cNvPr>
          <p:cNvSpPr/>
          <p:nvPr/>
        </p:nvSpPr>
        <p:spPr>
          <a:xfrm>
            <a:off x="1190625" y="2428875"/>
            <a:ext cx="676275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/>
            <a:r>
              <a:rPr lang="en-US" sz="1800" b="1" dirty="0"/>
              <a:t>Using data from SKOPY, create the same number of clusters as number of images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8D8F7-C32E-4E8F-AC6D-F8FCC8A17CBE}"/>
              </a:ext>
            </a:extLst>
          </p:cNvPr>
          <p:cNvSpPr/>
          <p:nvPr/>
        </p:nvSpPr>
        <p:spPr>
          <a:xfrm>
            <a:off x="1190625" y="3648075"/>
            <a:ext cx="676275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/>
            <a:r>
              <a:rPr lang="en-US" sz="1800" b="1" dirty="0"/>
              <a:t>Find outliers, return the data to user as well as insert into database</a:t>
            </a:r>
          </a:p>
        </p:txBody>
      </p:sp>
    </p:spTree>
    <p:extLst>
      <p:ext uri="{BB962C8B-B14F-4D97-AF65-F5344CB8AC3E}">
        <p14:creationId xmlns:p14="http://schemas.microsoft.com/office/powerpoint/2010/main" val="94006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008D0-8CE1-9642-8F45-314FE759E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E911-5EF2-5A4C-B4EF-4D9BF2A922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920186-17F8-CC40-9274-3FA0D543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9F3DFE-35FC-41A3-9F0F-C4DD28321B6C}"/>
              </a:ext>
            </a:extLst>
          </p:cNvPr>
          <p:cNvSpPr/>
          <p:nvPr/>
        </p:nvSpPr>
        <p:spPr>
          <a:xfrm>
            <a:off x="1190625" y="1209675"/>
            <a:ext cx="676275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/>
              <a:t>A machine learning algorithm that constructs a chain of decision trees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39E6A4-4038-4D2D-BE68-A96A5BB63358}"/>
              </a:ext>
            </a:extLst>
          </p:cNvPr>
          <p:cNvSpPr/>
          <p:nvPr/>
        </p:nvSpPr>
        <p:spPr>
          <a:xfrm>
            <a:off x="1190625" y="2428875"/>
            <a:ext cx="676275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/>
            <a:r>
              <a:rPr lang="en-US" sz="1800" b="1" dirty="0"/>
              <a:t>Configured based on efficiency and accuracy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58D8F7-C32E-4E8F-AC6D-F8FCC8A17CBE}"/>
              </a:ext>
            </a:extLst>
          </p:cNvPr>
          <p:cNvSpPr/>
          <p:nvPr/>
        </p:nvSpPr>
        <p:spPr>
          <a:xfrm>
            <a:off x="1190625" y="3648075"/>
            <a:ext cx="676275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/>
            <a:r>
              <a:rPr lang="en-US" sz="1800" b="1" dirty="0"/>
              <a:t>Get trained model, put into database as well as return to use</a:t>
            </a:r>
          </a:p>
        </p:txBody>
      </p:sp>
    </p:spTree>
    <p:extLst>
      <p:ext uri="{BB962C8B-B14F-4D97-AF65-F5344CB8AC3E}">
        <p14:creationId xmlns:p14="http://schemas.microsoft.com/office/powerpoint/2010/main" val="687452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325F1E-E969-4F76-9462-87C9EBB5E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504" y="438150"/>
            <a:ext cx="3120820" cy="429979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0EF18-2B96-45D8-AFCB-77323F7F76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41BF4-49EB-43CA-91FE-44F292B5C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63AED4-6416-4246-821B-F6BE1DDA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F560A-E829-4E67-A205-D84CFEF28740}"/>
              </a:ext>
            </a:extLst>
          </p:cNvPr>
          <p:cNvSpPr txBox="1"/>
          <p:nvPr/>
        </p:nvSpPr>
        <p:spPr>
          <a:xfrm>
            <a:off x="457200" y="1276350"/>
            <a:ext cx="2914650" cy="2247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Regarding data stream, currently no real data due to complications with partnering teams</a:t>
            </a:r>
          </a:p>
        </p:txBody>
      </p:sp>
    </p:spTree>
    <p:extLst>
      <p:ext uri="{BB962C8B-B14F-4D97-AF65-F5344CB8AC3E}">
        <p14:creationId xmlns:p14="http://schemas.microsoft.com/office/powerpoint/2010/main" val="261508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FF13-59F2-40DD-9772-CD31B77B7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8250"/>
            <a:ext cx="5753100" cy="3428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machine learning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Visual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User-friendly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00CCC-D38B-4A13-83D7-46692F754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©2021 Vertex Pharmaceuticals Incorporated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B9833-427F-49AA-B4A3-0C65A531FC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09C4E-544F-7548-A558-D75837BF801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81B3AD-0098-4028-817E-73F1E9D1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02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ones">
      <a:dk1>
        <a:srgbClr val="636669"/>
      </a:dk1>
      <a:lt1>
        <a:srgbClr val="FFFFFF"/>
      </a:lt1>
      <a:dk2>
        <a:srgbClr val="51247F"/>
      </a:dk2>
      <a:lt2>
        <a:srgbClr val="D7D2CB"/>
      </a:lt2>
      <a:accent1>
        <a:srgbClr val="00A7B5"/>
      </a:accent1>
      <a:accent2>
        <a:srgbClr val="005775"/>
      </a:accent2>
      <a:accent3>
        <a:srgbClr val="CF6578"/>
      </a:accent3>
      <a:accent4>
        <a:srgbClr val="9D247B"/>
      </a:accent4>
      <a:accent5>
        <a:srgbClr val="8EC4A7"/>
      </a:accent5>
      <a:accent6>
        <a:srgbClr val="CBA050"/>
      </a:accent6>
      <a:hlink>
        <a:srgbClr val="51247F"/>
      </a:hlink>
      <a:folHlink>
        <a:srgbClr val="9E24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spcBef>
            <a:spcPts val="600"/>
          </a:spcBef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27188C24-039C-094D-8CB6-974AAA62DCF8}" vid="{35164FA3-F90F-7C46-BBD0-47799CA886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5B13E97BD02549B9801EF1D08E31A8" ma:contentTypeVersion="12" ma:contentTypeDescription="Create a new document." ma:contentTypeScope="" ma:versionID="afa9ad11d2d427f07a7c3d3221e9c6d7">
  <xsd:schema xmlns:xsd="http://www.w3.org/2001/XMLSchema" xmlns:xs="http://www.w3.org/2001/XMLSchema" xmlns:p="http://schemas.microsoft.com/office/2006/metadata/properties" xmlns:ns2="dda24b63-c002-46c2-b8a5-f2329012e845" xmlns:ns3="6f970924-b915-492e-bfdb-ebbb49cca1e0" targetNamespace="http://schemas.microsoft.com/office/2006/metadata/properties" ma:root="true" ma:fieldsID="e549550b998de6abaff23f4a2d032e0d" ns2:_="" ns3:_="">
    <xsd:import namespace="dda24b63-c002-46c2-b8a5-f2329012e845"/>
    <xsd:import namespace="6f970924-b915-492e-bfdb-ebbb49cca1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24b63-c002-46c2-b8a5-f2329012e8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970924-b915-492e-bfdb-ebbb49cca1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A5103A-2F3E-4276-BC05-B1CADEEF14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a24b63-c002-46c2-b8a5-f2329012e845"/>
    <ds:schemaRef ds:uri="6f970924-b915-492e-bfdb-ebbb49cca1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7938F2-5CE2-4852-AD33-92018F2B0D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D120D3-F663-43EF-A951-413639B08761}">
  <ds:schemaRefs>
    <ds:schemaRef ds:uri="http://schemas.openxmlformats.org/package/2006/metadata/core-properties"/>
    <ds:schemaRef ds:uri="dda24b63-c002-46c2-b8a5-f2329012e845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6f970924-b915-492e-bfdb-ebbb49cca1e0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229</Words>
  <Application>Microsoft Office PowerPoint</Application>
  <PresentationFormat>On-screen Show (16:9)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Machine learning on cell image analysis</vt:lpstr>
      <vt:lpstr>Cell image analysis </vt:lpstr>
      <vt:lpstr>Resources used</vt:lpstr>
      <vt:lpstr>K-means</vt:lpstr>
      <vt:lpstr>Random Forest </vt:lpstr>
      <vt:lpstr>Flow Model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Mazurek</dc:creator>
  <cp:lastModifiedBy>Kim, Seonghoo</cp:lastModifiedBy>
  <cp:revision>9</cp:revision>
  <cp:lastPrinted>2020-02-20T22:01:08Z</cp:lastPrinted>
  <dcterms:created xsi:type="dcterms:W3CDTF">2021-01-08T21:12:37Z</dcterms:created>
  <dcterms:modified xsi:type="dcterms:W3CDTF">2021-08-04T15:49:18Z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0x010100585B13E97BD02549B9801EF1D08E31A8</vt:lpwstr>
  </property>
</Properties>
</file>